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2" r:id="rId9"/>
  </p:sldMasterIdLst>
  <p:notesMasterIdLst>
    <p:notesMasterId r:id="rId17"/>
  </p:notesMasterIdLst>
  <p:handoutMasterIdLst>
    <p:handoutMasterId r:id="rId18"/>
  </p:handoutMasterIdLst>
  <p:sldIdLst>
    <p:sldId id="260" r:id="rId10"/>
    <p:sldId id="257" r:id="rId11"/>
    <p:sldId id="263" r:id="rId12"/>
    <p:sldId id="264" r:id="rId13"/>
    <p:sldId id="266" r:id="rId14"/>
    <p:sldId id="267" r:id="rId15"/>
    <p:sldId id="265" r:id="rId16"/>
  </p:sldIdLst>
  <p:sldSz cx="12190413" cy="6858000"/>
  <p:notesSz cx="9944100" cy="6805613"/>
  <p:custDataLst>
    <p:tags r:id="rId19"/>
  </p:custDataLst>
  <p:defaultTextStyle>
    <a:defPPr>
      <a:defRPr lang="da-DK"/>
    </a:defPPr>
    <a:lvl1pPr algn="l" rtl="0" fontAlgn="base">
      <a:spcBef>
        <a:spcPct val="50000"/>
      </a:spcBef>
      <a:spcAft>
        <a:spcPct val="0"/>
      </a:spcAft>
      <a:defRPr sz="1600" kern="1200">
        <a:solidFill>
          <a:schemeClr val="tx1"/>
        </a:solidFill>
        <a:latin typeface="Verdana" pitchFamily="34" charset="0"/>
        <a:ea typeface="ＭＳ Ｐゴシック" pitchFamily="-80" charset="-128"/>
        <a:cs typeface="+mn-cs"/>
      </a:defRPr>
    </a:lvl1pPr>
    <a:lvl2pPr marL="457200" algn="l" rtl="0" fontAlgn="base">
      <a:spcBef>
        <a:spcPct val="50000"/>
      </a:spcBef>
      <a:spcAft>
        <a:spcPct val="0"/>
      </a:spcAft>
      <a:defRPr sz="1600" kern="1200">
        <a:solidFill>
          <a:schemeClr val="tx1"/>
        </a:solidFill>
        <a:latin typeface="Verdana" pitchFamily="34" charset="0"/>
        <a:ea typeface="ＭＳ Ｐゴシック" pitchFamily="-80" charset="-128"/>
        <a:cs typeface="+mn-cs"/>
      </a:defRPr>
    </a:lvl2pPr>
    <a:lvl3pPr marL="914400" algn="l" rtl="0" fontAlgn="base">
      <a:spcBef>
        <a:spcPct val="50000"/>
      </a:spcBef>
      <a:spcAft>
        <a:spcPct val="0"/>
      </a:spcAft>
      <a:defRPr sz="1600" kern="1200">
        <a:solidFill>
          <a:schemeClr val="tx1"/>
        </a:solidFill>
        <a:latin typeface="Verdana" pitchFamily="34" charset="0"/>
        <a:ea typeface="ＭＳ Ｐゴシック" pitchFamily="-80" charset="-128"/>
        <a:cs typeface="+mn-cs"/>
      </a:defRPr>
    </a:lvl3pPr>
    <a:lvl4pPr marL="1371600" algn="l" rtl="0" fontAlgn="base">
      <a:spcBef>
        <a:spcPct val="50000"/>
      </a:spcBef>
      <a:spcAft>
        <a:spcPct val="0"/>
      </a:spcAft>
      <a:defRPr sz="1600" kern="1200">
        <a:solidFill>
          <a:schemeClr val="tx1"/>
        </a:solidFill>
        <a:latin typeface="Verdana" pitchFamily="34" charset="0"/>
        <a:ea typeface="ＭＳ Ｐゴシック" pitchFamily="-80" charset="-128"/>
        <a:cs typeface="+mn-cs"/>
      </a:defRPr>
    </a:lvl4pPr>
    <a:lvl5pPr marL="1828800" algn="l" rtl="0" fontAlgn="base">
      <a:spcBef>
        <a:spcPct val="50000"/>
      </a:spcBef>
      <a:spcAft>
        <a:spcPct val="0"/>
      </a:spcAft>
      <a:defRPr sz="1600" kern="1200">
        <a:solidFill>
          <a:schemeClr val="tx1"/>
        </a:solidFill>
        <a:latin typeface="Verdana" pitchFamily="34" charset="0"/>
        <a:ea typeface="ＭＳ Ｐゴシック" pitchFamily="-80" charset="-128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Verdana" pitchFamily="34" charset="0"/>
        <a:ea typeface="ＭＳ Ｐゴシック" pitchFamily="-80" charset="-128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Verdana" pitchFamily="34" charset="0"/>
        <a:ea typeface="ＭＳ Ｐゴシック" pitchFamily="-80" charset="-128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Verdana" pitchFamily="34" charset="0"/>
        <a:ea typeface="ＭＳ Ｐゴシック" pitchFamily="-80" charset="-128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Verdana" pitchFamily="34" charset="0"/>
        <a:ea typeface="ＭＳ Ｐゴシック" pitchFamily="-80" charset="-128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1748"/>
    <a:srgbClr val="008737"/>
    <a:srgbClr val="F7BCB3"/>
    <a:srgbClr val="FC7634"/>
    <a:srgbClr val="F6D04D"/>
    <a:srgbClr val="1FD082"/>
    <a:srgbClr val="2F3EEA"/>
    <a:srgbClr val="FFFFFF"/>
    <a:srgbClr val="9900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73A0DAA-6AF3-43AB-8588-CEC1D06C72B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48" autoAdjust="0"/>
    <p:restoredTop sz="96713" autoAdjust="0"/>
  </p:normalViewPr>
  <p:slideViewPr>
    <p:cSldViewPr showGuides="1">
      <p:cViewPr varScale="1">
        <p:scale>
          <a:sx n="60" d="100"/>
          <a:sy n="60" d="100"/>
        </p:scale>
        <p:origin x="792" y="3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8.xml"/><Relationship Id="rId13" Type="http://schemas.openxmlformats.org/officeDocument/2006/relationships/slide" Target="slides/slide4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customXml" Target="../customXml/item7.xml"/><Relationship Id="rId12" Type="http://schemas.openxmlformats.org/officeDocument/2006/relationships/slide" Target="slides/slide3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1" Type="http://schemas.openxmlformats.org/officeDocument/2006/relationships/slide" Target="slides/slide2.xml"/><Relationship Id="rId24" Type="http://schemas.microsoft.com/office/2016/11/relationships/changesInfo" Target="changesInfos/changesInfo1.xml"/><Relationship Id="rId5" Type="http://schemas.openxmlformats.org/officeDocument/2006/relationships/customXml" Target="../customXml/item5.xml"/><Relationship Id="rId15" Type="http://schemas.openxmlformats.org/officeDocument/2006/relationships/slide" Target="slides/slide6.xml"/><Relationship Id="rId23" Type="http://schemas.openxmlformats.org/officeDocument/2006/relationships/tableStyles" Target="tableStyles.xml"/><Relationship Id="rId10" Type="http://schemas.openxmlformats.org/officeDocument/2006/relationships/slide" Target="slides/slide1.xml"/><Relationship Id="rId19" Type="http://schemas.openxmlformats.org/officeDocument/2006/relationships/tags" Target="tags/tag1.xml"/><Relationship Id="rId4" Type="http://schemas.openxmlformats.org/officeDocument/2006/relationships/customXml" Target="../customXml/item4.xml"/><Relationship Id="rId9" Type="http://schemas.openxmlformats.org/officeDocument/2006/relationships/slideMaster" Target="slideMasters/slideMaster1.xml"/><Relationship Id="rId14" Type="http://schemas.openxmlformats.org/officeDocument/2006/relationships/slide" Target="slides/slide5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een Larsen" userId="565c5d3f48b1e680" providerId="LiveId" clId="{46B52BC8-2F7D-499A-B670-4605601757A3}"/>
    <pc:docChg chg="modSld">
      <pc:chgData name="Steen Larsen" userId="565c5d3f48b1e680" providerId="LiveId" clId="{46B52BC8-2F7D-499A-B670-4605601757A3}" dt="2022-02-08T20:28:12.528" v="139" actId="20577"/>
      <pc:docMkLst>
        <pc:docMk/>
      </pc:docMkLst>
      <pc:sldChg chg="modSp mod">
        <pc:chgData name="Steen Larsen" userId="565c5d3f48b1e680" providerId="LiveId" clId="{46B52BC8-2F7D-499A-B670-4605601757A3}" dt="2022-02-08T20:28:12.528" v="139" actId="20577"/>
        <pc:sldMkLst>
          <pc:docMk/>
          <pc:sldMk cId="2320714135" sldId="260"/>
        </pc:sldMkLst>
        <pc:spChg chg="mod">
          <ac:chgData name="Steen Larsen" userId="565c5d3f48b1e680" providerId="LiveId" clId="{46B52BC8-2F7D-499A-B670-4605601757A3}" dt="2022-02-08T20:28:12.528" v="139" actId="20577"/>
          <ac:spMkLst>
            <pc:docMk/>
            <pc:sldMk cId="2320714135" sldId="260"/>
            <ac:spMk id="5" creationId="{88CE6942-A17C-4247-86C6-41FACF7E90AC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309110" cy="340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200"/>
            </a:lvl1pPr>
          </a:lstStyle>
          <a:p>
            <a:endParaRPr lang="da-DK" dirty="0">
              <a:latin typeface="Arial" panose="020B0604020202020204" pitchFamily="34" charset="0"/>
            </a:endParaRP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632689" y="0"/>
            <a:ext cx="4309110" cy="340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200"/>
            </a:lvl1pPr>
          </a:lstStyle>
          <a:p>
            <a:endParaRPr lang="da-DK" dirty="0">
              <a:latin typeface="Arial" panose="020B0604020202020204" pitchFamily="34" charset="0"/>
            </a:endParaRPr>
          </a:p>
        </p:txBody>
      </p:sp>
      <p:sp>
        <p:nvSpPr>
          <p:cNvPr id="634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464151"/>
            <a:ext cx="4309110" cy="340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200"/>
            </a:lvl1pPr>
          </a:lstStyle>
          <a:p>
            <a:endParaRPr lang="da-DK" dirty="0">
              <a:latin typeface="Arial" panose="020B0604020202020204" pitchFamily="34" charset="0"/>
            </a:endParaRPr>
          </a:p>
        </p:txBody>
      </p:sp>
      <p:sp>
        <p:nvSpPr>
          <p:cNvPr id="634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632689" y="6464151"/>
            <a:ext cx="4309110" cy="340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200"/>
            </a:lvl1pPr>
          </a:lstStyle>
          <a:p>
            <a:fld id="{491ECFBD-4A0D-4BCF-98A8-E205F44719BF}" type="slidenum">
              <a:rPr lang="da-DK" smtClean="0">
                <a:latin typeface="Arial" panose="020B0604020202020204" pitchFamily="34" charset="0"/>
              </a:rPr>
              <a:pPr/>
              <a:t>‹nr.›</a:t>
            </a:fld>
            <a:endParaRPr lang="da-DK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28099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309110" cy="340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200">
                <a:latin typeface="Arial" panose="020B0604020202020204" pitchFamily="34" charset="0"/>
              </a:defRPr>
            </a:lvl1pPr>
          </a:lstStyle>
          <a:p>
            <a:endParaRPr lang="da-DK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34990" y="0"/>
            <a:ext cx="4309110" cy="340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200">
                <a:latin typeface="Arial" panose="020B0604020202020204" pitchFamily="34" charset="0"/>
              </a:defRPr>
            </a:lvl1pPr>
          </a:lstStyle>
          <a:p>
            <a:endParaRPr lang="da-DK" dirty="0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705100" y="511175"/>
            <a:ext cx="4533900" cy="25511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325880" y="3232666"/>
            <a:ext cx="7292340" cy="3062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Master </a:t>
            </a:r>
            <a:r>
              <a:rPr lang="da-DK" dirty="0" err="1"/>
              <a:t>text</a:t>
            </a:r>
            <a:r>
              <a:rPr lang="da-DK" dirty="0"/>
              <a:t> </a:t>
            </a:r>
            <a:r>
              <a:rPr lang="da-DK" dirty="0" err="1"/>
              <a:t>styles</a:t>
            </a:r>
            <a:endParaRPr lang="da-DK" dirty="0"/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465332"/>
            <a:ext cx="4309110" cy="340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200">
                <a:latin typeface="Arial" panose="020B0604020202020204" pitchFamily="34" charset="0"/>
              </a:defRPr>
            </a:lvl1pPr>
          </a:lstStyle>
          <a:p>
            <a:endParaRPr lang="da-DK" dirty="0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34990" y="6465332"/>
            <a:ext cx="4309110" cy="340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200">
                <a:latin typeface="Arial" panose="020B0604020202020204" pitchFamily="34" charset="0"/>
              </a:defRPr>
            </a:lvl1pPr>
          </a:lstStyle>
          <a:p>
            <a:fld id="{C734BB09-483B-4C4B-A5A4-C02A22055B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27783607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ＭＳ Ｐゴシック" pitchFamily="-80" charset="-128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ＭＳ Ｐゴシック" pitchFamily="-80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ＭＳ Ｐゴシック" pitchFamily="-80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ＭＳ Ｐゴシック" pitchFamily="-80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ＭＳ Ｐゴシック" pitchFamily="-80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 A">
    <p:bg>
      <p:bgPr>
        <a:solidFill>
          <a:srgbClr val="00873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ckground"/>
          <p:cNvSpPr/>
          <p:nvPr userDrawn="1"/>
        </p:nvSpPr>
        <p:spPr bwMode="auto">
          <a:xfrm>
            <a:off x="0" y="-14069"/>
            <a:ext cx="0" cy="0"/>
          </a:xfrm>
          <a:prstGeom prst="rect">
            <a:avLst/>
          </a:prstGeom>
          <a:solidFill>
            <a:srgbClr val="00873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ＭＳ Ｐゴシック" pitchFamily="-80" charset="-128"/>
            </a:endParaRPr>
          </a:p>
        </p:txBody>
      </p:sp>
      <p:sp>
        <p:nvSpPr>
          <p:cNvPr id="11" name="Logo white">
            <a:extLst>
              <a:ext uri="{FF2B5EF4-FFF2-40B4-BE49-F238E27FC236}">
                <a16:creationId xmlns:a16="http://schemas.microsoft.com/office/drawing/2014/main" id="{275A6477-FE3A-4D40-B1FE-E46C11E344A5}"/>
              </a:ext>
            </a:extLst>
          </p:cNvPr>
          <p:cNvSpPr>
            <a:spLocks noChangeAspect="1"/>
          </p:cNvSpPr>
          <p:nvPr userDrawn="1">
            <p:custDataLst>
              <p:tags r:id="rId1"/>
            </p:custDataLst>
          </p:nvPr>
        </p:nvSpPr>
        <p:spPr bwMode="auto">
          <a:xfrm>
            <a:off x="252000" y="252000"/>
            <a:ext cx="419611" cy="612000"/>
          </a:xfrm>
          <a:custGeom>
            <a:avLst/>
            <a:gdLst>
              <a:gd name="connsiteX0" fmla="*/ 1050029 w 4933949"/>
              <a:gd name="connsiteY0" fmla="*/ 6094413 h 7196138"/>
              <a:gd name="connsiteX1" fmla="*/ 3883920 w 4933949"/>
              <a:gd name="connsiteY1" fmla="*/ 6094413 h 7196138"/>
              <a:gd name="connsiteX2" fmla="*/ 4933949 w 4933949"/>
              <a:gd name="connsiteY2" fmla="*/ 6645934 h 7196138"/>
              <a:gd name="connsiteX3" fmla="*/ 3883920 w 4933949"/>
              <a:gd name="connsiteY3" fmla="*/ 7196138 h 7196138"/>
              <a:gd name="connsiteX4" fmla="*/ 1050029 w 4933949"/>
              <a:gd name="connsiteY4" fmla="*/ 7196138 h 7196138"/>
              <a:gd name="connsiteX5" fmla="*/ 0 w 4933949"/>
              <a:gd name="connsiteY5" fmla="*/ 6645934 h 7196138"/>
              <a:gd name="connsiteX6" fmla="*/ 1050029 w 4933949"/>
              <a:gd name="connsiteY6" fmla="*/ 6094413 h 7196138"/>
              <a:gd name="connsiteX7" fmla="*/ 1050029 w 4933949"/>
              <a:gd name="connsiteY7" fmla="*/ 4730750 h 7196138"/>
              <a:gd name="connsiteX8" fmla="*/ 3883920 w 4933949"/>
              <a:gd name="connsiteY8" fmla="*/ 4730750 h 7196138"/>
              <a:gd name="connsiteX9" fmla="*/ 4933949 w 4933949"/>
              <a:gd name="connsiteY9" fmla="*/ 5283066 h 7196138"/>
              <a:gd name="connsiteX10" fmla="*/ 3883920 w 4933949"/>
              <a:gd name="connsiteY10" fmla="*/ 5834063 h 7196138"/>
              <a:gd name="connsiteX11" fmla="*/ 1050029 w 4933949"/>
              <a:gd name="connsiteY11" fmla="*/ 5834063 h 7196138"/>
              <a:gd name="connsiteX12" fmla="*/ 0 w 4933949"/>
              <a:gd name="connsiteY12" fmla="*/ 5283066 h 7196138"/>
              <a:gd name="connsiteX13" fmla="*/ 1050029 w 4933949"/>
              <a:gd name="connsiteY13" fmla="*/ 4730750 h 7196138"/>
              <a:gd name="connsiteX14" fmla="*/ 1050029 w 4933949"/>
              <a:gd name="connsiteY14" fmla="*/ 3368675 h 7196138"/>
              <a:gd name="connsiteX15" fmla="*/ 3883920 w 4933949"/>
              <a:gd name="connsiteY15" fmla="*/ 3368675 h 7196138"/>
              <a:gd name="connsiteX16" fmla="*/ 4933949 w 4933949"/>
              <a:gd name="connsiteY16" fmla="*/ 3920991 h 7196138"/>
              <a:gd name="connsiteX17" fmla="*/ 3883920 w 4933949"/>
              <a:gd name="connsiteY17" fmla="*/ 4471988 h 7196138"/>
              <a:gd name="connsiteX18" fmla="*/ 1050029 w 4933949"/>
              <a:gd name="connsiteY18" fmla="*/ 4471988 h 7196138"/>
              <a:gd name="connsiteX19" fmla="*/ 0 w 4933949"/>
              <a:gd name="connsiteY19" fmla="*/ 3920991 h 7196138"/>
              <a:gd name="connsiteX20" fmla="*/ 1050029 w 4933949"/>
              <a:gd name="connsiteY20" fmla="*/ 3368675 h 7196138"/>
              <a:gd name="connsiteX21" fmla="*/ 678543 w 4933949"/>
              <a:gd name="connsiteY21" fmla="*/ 305710 h 7196138"/>
              <a:gd name="connsiteX22" fmla="*/ 678543 w 4933949"/>
              <a:gd name="connsiteY22" fmla="*/ 2307316 h 7196138"/>
              <a:gd name="connsiteX23" fmla="*/ 909109 w 4933949"/>
              <a:gd name="connsiteY23" fmla="*/ 2307316 h 7196138"/>
              <a:gd name="connsiteX24" fmla="*/ 1119911 w 4933949"/>
              <a:gd name="connsiteY24" fmla="*/ 2234842 h 7196138"/>
              <a:gd name="connsiteX25" fmla="*/ 1198962 w 4933949"/>
              <a:gd name="connsiteY25" fmla="*/ 1615517 h 7196138"/>
              <a:gd name="connsiteX26" fmla="*/ 1198962 w 4933949"/>
              <a:gd name="connsiteY26" fmla="*/ 996191 h 7196138"/>
              <a:gd name="connsiteX27" fmla="*/ 1119911 w 4933949"/>
              <a:gd name="connsiteY27" fmla="*/ 378184 h 7196138"/>
              <a:gd name="connsiteX28" fmla="*/ 909109 w 4933949"/>
              <a:gd name="connsiteY28" fmla="*/ 305710 h 7196138"/>
              <a:gd name="connsiteX29" fmla="*/ 678543 w 4933949"/>
              <a:gd name="connsiteY29" fmla="*/ 305710 h 7196138"/>
              <a:gd name="connsiteX30" fmla="*/ 1842869 w 4933949"/>
              <a:gd name="connsiteY30" fmla="*/ 0 h 7196138"/>
              <a:gd name="connsiteX31" fmla="*/ 3073618 w 4933949"/>
              <a:gd name="connsiteY31" fmla="*/ 0 h 7196138"/>
              <a:gd name="connsiteX32" fmla="*/ 3114467 w 4933949"/>
              <a:gd name="connsiteY32" fmla="*/ 14495 h 7196138"/>
              <a:gd name="connsiteX33" fmla="*/ 3128962 w 4933949"/>
              <a:gd name="connsiteY33" fmla="*/ 54027 h 7196138"/>
              <a:gd name="connsiteX34" fmla="*/ 3128962 w 4933949"/>
              <a:gd name="connsiteY34" fmla="*/ 275402 h 7196138"/>
              <a:gd name="connsiteX35" fmla="*/ 3114467 w 4933949"/>
              <a:gd name="connsiteY35" fmla="*/ 314934 h 7196138"/>
              <a:gd name="connsiteX36" fmla="*/ 3073618 w 4933949"/>
              <a:gd name="connsiteY36" fmla="*/ 329429 h 7196138"/>
              <a:gd name="connsiteX37" fmla="*/ 2679620 w 4933949"/>
              <a:gd name="connsiteY37" fmla="*/ 329429 h 7196138"/>
              <a:gd name="connsiteX38" fmla="*/ 2679620 w 4933949"/>
              <a:gd name="connsiteY38" fmla="*/ 2558999 h 7196138"/>
              <a:gd name="connsiteX39" fmla="*/ 2665125 w 4933949"/>
              <a:gd name="connsiteY39" fmla="*/ 2598530 h 7196138"/>
              <a:gd name="connsiteX40" fmla="*/ 2625594 w 4933949"/>
              <a:gd name="connsiteY40" fmla="*/ 2613025 h 7196138"/>
              <a:gd name="connsiteX41" fmla="*/ 2290893 w 4933949"/>
              <a:gd name="connsiteY41" fmla="*/ 2613025 h 7196138"/>
              <a:gd name="connsiteX42" fmla="*/ 2250044 w 4933949"/>
              <a:gd name="connsiteY42" fmla="*/ 2598530 h 7196138"/>
              <a:gd name="connsiteX43" fmla="*/ 2235549 w 4933949"/>
              <a:gd name="connsiteY43" fmla="*/ 2558999 h 7196138"/>
              <a:gd name="connsiteX44" fmla="*/ 2235549 w 4933949"/>
              <a:gd name="connsiteY44" fmla="*/ 329429 h 7196138"/>
              <a:gd name="connsiteX45" fmla="*/ 1842869 w 4933949"/>
              <a:gd name="connsiteY45" fmla="*/ 329429 h 7196138"/>
              <a:gd name="connsiteX46" fmla="*/ 1802020 w 4933949"/>
              <a:gd name="connsiteY46" fmla="*/ 314934 h 7196138"/>
              <a:gd name="connsiteX47" fmla="*/ 1787525 w 4933949"/>
              <a:gd name="connsiteY47" fmla="*/ 275402 h 7196138"/>
              <a:gd name="connsiteX48" fmla="*/ 1787525 w 4933949"/>
              <a:gd name="connsiteY48" fmla="*/ 54027 h 7196138"/>
              <a:gd name="connsiteX49" fmla="*/ 1802020 w 4933949"/>
              <a:gd name="connsiteY49" fmla="*/ 14495 h 7196138"/>
              <a:gd name="connsiteX50" fmla="*/ 1842869 w 4933949"/>
              <a:gd name="connsiteY50" fmla="*/ 0 h 7196138"/>
              <a:gd name="connsiteX51" fmla="*/ 317544 w 4933949"/>
              <a:gd name="connsiteY51" fmla="*/ 0 h 7196138"/>
              <a:gd name="connsiteX52" fmla="*/ 972349 w 4933949"/>
              <a:gd name="connsiteY52" fmla="*/ 0 h 7196138"/>
              <a:gd name="connsiteX53" fmla="*/ 1476958 w 4933949"/>
              <a:gd name="connsiteY53" fmla="*/ 179209 h 7196138"/>
              <a:gd name="connsiteX54" fmla="*/ 1619250 w 4933949"/>
              <a:gd name="connsiteY54" fmla="*/ 1025181 h 7196138"/>
              <a:gd name="connsiteX55" fmla="*/ 1619250 w 4933949"/>
              <a:gd name="connsiteY55" fmla="*/ 1587845 h 7196138"/>
              <a:gd name="connsiteX56" fmla="*/ 1476958 w 4933949"/>
              <a:gd name="connsiteY56" fmla="*/ 2433816 h 7196138"/>
              <a:gd name="connsiteX57" fmla="*/ 972349 w 4933949"/>
              <a:gd name="connsiteY57" fmla="*/ 2613025 h 7196138"/>
              <a:gd name="connsiteX58" fmla="*/ 317544 w 4933949"/>
              <a:gd name="connsiteY58" fmla="*/ 2613025 h 7196138"/>
              <a:gd name="connsiteX59" fmla="*/ 278018 w 4933949"/>
              <a:gd name="connsiteY59" fmla="*/ 2598530 h 7196138"/>
              <a:gd name="connsiteX60" fmla="*/ 263525 w 4933949"/>
              <a:gd name="connsiteY60" fmla="*/ 2558999 h 7196138"/>
              <a:gd name="connsiteX61" fmla="*/ 263525 w 4933949"/>
              <a:gd name="connsiteY61" fmla="*/ 54027 h 7196138"/>
              <a:gd name="connsiteX62" fmla="*/ 278018 w 4933949"/>
              <a:gd name="connsiteY62" fmla="*/ 14495 h 7196138"/>
              <a:gd name="connsiteX63" fmla="*/ 317544 w 4933949"/>
              <a:gd name="connsiteY63" fmla="*/ 0 h 7196138"/>
              <a:gd name="connsiteX64" fmla="*/ 3359213 w 4933949"/>
              <a:gd name="connsiteY64" fmla="*/ 0 h 7196138"/>
              <a:gd name="connsiteX65" fmla="*/ 3664991 w 4933949"/>
              <a:gd name="connsiteY65" fmla="*/ 0 h 7196138"/>
              <a:gd name="connsiteX66" fmla="*/ 3705850 w 4933949"/>
              <a:gd name="connsiteY66" fmla="*/ 14497 h 7196138"/>
              <a:gd name="connsiteX67" fmla="*/ 3720348 w 4933949"/>
              <a:gd name="connsiteY67" fmla="*/ 54035 h 7196138"/>
              <a:gd name="connsiteX68" fmla="*/ 3720348 w 4933949"/>
              <a:gd name="connsiteY68" fmla="*/ 1903062 h 7196138"/>
              <a:gd name="connsiteX69" fmla="*/ 3798111 w 4933949"/>
              <a:gd name="connsiteY69" fmla="*/ 2279984 h 7196138"/>
              <a:gd name="connsiteX70" fmla="*/ 3976042 w 4933949"/>
              <a:gd name="connsiteY70" fmla="*/ 2349833 h 7196138"/>
              <a:gd name="connsiteX71" fmla="*/ 4163200 w 4933949"/>
              <a:gd name="connsiteY71" fmla="*/ 2279984 h 7196138"/>
              <a:gd name="connsiteX72" fmla="*/ 4240963 w 4933949"/>
              <a:gd name="connsiteY72" fmla="*/ 1903062 h 7196138"/>
              <a:gd name="connsiteX73" fmla="*/ 4240963 w 4933949"/>
              <a:gd name="connsiteY73" fmla="*/ 54035 h 7196138"/>
              <a:gd name="connsiteX74" fmla="*/ 4255461 w 4933949"/>
              <a:gd name="connsiteY74" fmla="*/ 14497 h 7196138"/>
              <a:gd name="connsiteX75" fmla="*/ 4295001 w 4933949"/>
              <a:gd name="connsiteY75" fmla="*/ 0 h 7196138"/>
              <a:gd name="connsiteX76" fmla="*/ 4602098 w 4933949"/>
              <a:gd name="connsiteY76" fmla="*/ 0 h 7196138"/>
              <a:gd name="connsiteX77" fmla="*/ 4641638 w 4933949"/>
              <a:gd name="connsiteY77" fmla="*/ 14497 h 7196138"/>
              <a:gd name="connsiteX78" fmla="*/ 4656136 w 4933949"/>
              <a:gd name="connsiteY78" fmla="*/ 54035 h 7196138"/>
              <a:gd name="connsiteX79" fmla="*/ 4656136 w 4933949"/>
              <a:gd name="connsiteY79" fmla="*/ 1904380 h 7196138"/>
              <a:gd name="connsiteX80" fmla="*/ 4507201 w 4933949"/>
              <a:gd name="connsiteY80" fmla="*/ 2459220 h 7196138"/>
              <a:gd name="connsiteX81" fmla="*/ 3981314 w 4933949"/>
              <a:gd name="connsiteY81" fmla="*/ 2646363 h 7196138"/>
              <a:gd name="connsiteX82" fmla="*/ 3447519 w 4933949"/>
              <a:gd name="connsiteY82" fmla="*/ 2459220 h 7196138"/>
              <a:gd name="connsiteX83" fmla="*/ 3305174 w 4933949"/>
              <a:gd name="connsiteY83" fmla="*/ 1904380 h 7196138"/>
              <a:gd name="connsiteX84" fmla="*/ 3305174 w 4933949"/>
              <a:gd name="connsiteY84" fmla="*/ 54035 h 7196138"/>
              <a:gd name="connsiteX85" fmla="*/ 3318354 w 4933949"/>
              <a:gd name="connsiteY85" fmla="*/ 14497 h 7196138"/>
              <a:gd name="connsiteX86" fmla="*/ 3359213 w 4933949"/>
              <a:gd name="connsiteY86" fmla="*/ 0 h 7196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</a:cxnLst>
            <a:rect l="l" t="t" r="r" b="b"/>
            <a:pathLst>
              <a:path w="4933949" h="7196138">
                <a:moveTo>
                  <a:pt x="1050029" y="6094413"/>
                </a:moveTo>
                <a:cubicBezTo>
                  <a:pt x="2409664" y="6623557"/>
                  <a:pt x="2524285" y="6623557"/>
                  <a:pt x="3883920" y="6094413"/>
                </a:cubicBezTo>
                <a:cubicBezTo>
                  <a:pt x="3883920" y="6094413"/>
                  <a:pt x="3883920" y="6094413"/>
                  <a:pt x="4933949" y="6645934"/>
                </a:cubicBezTo>
                <a:cubicBezTo>
                  <a:pt x="4933949" y="6645934"/>
                  <a:pt x="4933949" y="6645934"/>
                  <a:pt x="3883920" y="7196138"/>
                </a:cubicBezTo>
                <a:cubicBezTo>
                  <a:pt x="2524285" y="6668311"/>
                  <a:pt x="2409664" y="6668311"/>
                  <a:pt x="1050029" y="7196138"/>
                </a:cubicBezTo>
                <a:cubicBezTo>
                  <a:pt x="1050029" y="7196138"/>
                  <a:pt x="1050029" y="7196138"/>
                  <a:pt x="0" y="6645934"/>
                </a:cubicBezTo>
                <a:cubicBezTo>
                  <a:pt x="0" y="6645934"/>
                  <a:pt x="0" y="6645934"/>
                  <a:pt x="1050029" y="6094413"/>
                </a:cubicBezTo>
                <a:close/>
                <a:moveTo>
                  <a:pt x="1050029" y="4730750"/>
                </a:moveTo>
                <a:cubicBezTo>
                  <a:pt x="2409664" y="5260657"/>
                  <a:pt x="2524285" y="5260657"/>
                  <a:pt x="3883920" y="4730750"/>
                </a:cubicBezTo>
                <a:cubicBezTo>
                  <a:pt x="3883920" y="4730750"/>
                  <a:pt x="3883920" y="4730750"/>
                  <a:pt x="4933949" y="5283066"/>
                </a:cubicBezTo>
                <a:cubicBezTo>
                  <a:pt x="4933949" y="5283066"/>
                  <a:pt x="4933949" y="5283066"/>
                  <a:pt x="3883920" y="5834063"/>
                </a:cubicBezTo>
                <a:cubicBezTo>
                  <a:pt x="2524285" y="5305475"/>
                  <a:pt x="2409664" y="5305475"/>
                  <a:pt x="1050029" y="5834063"/>
                </a:cubicBezTo>
                <a:cubicBezTo>
                  <a:pt x="1050029" y="5834063"/>
                  <a:pt x="1050029" y="5834063"/>
                  <a:pt x="0" y="5283066"/>
                </a:cubicBezTo>
                <a:cubicBezTo>
                  <a:pt x="0" y="5283066"/>
                  <a:pt x="0" y="5283066"/>
                  <a:pt x="1050029" y="4730750"/>
                </a:cubicBezTo>
                <a:close/>
                <a:moveTo>
                  <a:pt x="1050029" y="3368675"/>
                </a:moveTo>
                <a:cubicBezTo>
                  <a:pt x="2409664" y="3898582"/>
                  <a:pt x="2524285" y="3898582"/>
                  <a:pt x="3883920" y="3368675"/>
                </a:cubicBezTo>
                <a:cubicBezTo>
                  <a:pt x="3883920" y="3368675"/>
                  <a:pt x="3883920" y="3368675"/>
                  <a:pt x="4933949" y="3920991"/>
                </a:cubicBezTo>
                <a:cubicBezTo>
                  <a:pt x="4933949" y="3920991"/>
                  <a:pt x="4933949" y="3920991"/>
                  <a:pt x="3883920" y="4471988"/>
                </a:cubicBezTo>
                <a:cubicBezTo>
                  <a:pt x="2524285" y="3943400"/>
                  <a:pt x="2409664" y="3943400"/>
                  <a:pt x="1050029" y="4471988"/>
                </a:cubicBezTo>
                <a:cubicBezTo>
                  <a:pt x="1050029" y="4471988"/>
                  <a:pt x="1050029" y="4471988"/>
                  <a:pt x="0" y="3920991"/>
                </a:cubicBezTo>
                <a:cubicBezTo>
                  <a:pt x="0" y="3920991"/>
                  <a:pt x="0" y="3920991"/>
                  <a:pt x="1050029" y="3368675"/>
                </a:cubicBezTo>
                <a:close/>
                <a:moveTo>
                  <a:pt x="678543" y="305710"/>
                </a:moveTo>
                <a:lnTo>
                  <a:pt x="678543" y="2307316"/>
                </a:lnTo>
                <a:cubicBezTo>
                  <a:pt x="678543" y="2307316"/>
                  <a:pt x="678543" y="2307316"/>
                  <a:pt x="909109" y="2307316"/>
                </a:cubicBezTo>
                <a:cubicBezTo>
                  <a:pt x="1011875" y="2307316"/>
                  <a:pt x="1072481" y="2291503"/>
                  <a:pt x="1119911" y="2234842"/>
                </a:cubicBezTo>
                <a:cubicBezTo>
                  <a:pt x="1192375" y="2147873"/>
                  <a:pt x="1198962" y="1971299"/>
                  <a:pt x="1198962" y="1615517"/>
                </a:cubicBezTo>
                <a:cubicBezTo>
                  <a:pt x="1198962" y="1615517"/>
                  <a:pt x="1198962" y="1615517"/>
                  <a:pt x="1198962" y="996191"/>
                </a:cubicBezTo>
                <a:cubicBezTo>
                  <a:pt x="1198962" y="641727"/>
                  <a:pt x="1192375" y="465153"/>
                  <a:pt x="1119911" y="378184"/>
                </a:cubicBezTo>
                <a:cubicBezTo>
                  <a:pt x="1072481" y="321522"/>
                  <a:pt x="1011875" y="305710"/>
                  <a:pt x="909109" y="305710"/>
                </a:cubicBezTo>
                <a:cubicBezTo>
                  <a:pt x="909109" y="305710"/>
                  <a:pt x="909109" y="305710"/>
                  <a:pt x="678543" y="305710"/>
                </a:cubicBezTo>
                <a:close/>
                <a:moveTo>
                  <a:pt x="1842869" y="0"/>
                </a:moveTo>
                <a:cubicBezTo>
                  <a:pt x="1842869" y="0"/>
                  <a:pt x="1842869" y="0"/>
                  <a:pt x="3073618" y="0"/>
                </a:cubicBezTo>
                <a:cubicBezTo>
                  <a:pt x="3093384" y="0"/>
                  <a:pt x="3105243" y="5271"/>
                  <a:pt x="3114467" y="14495"/>
                </a:cubicBezTo>
                <a:cubicBezTo>
                  <a:pt x="3122374" y="22401"/>
                  <a:pt x="3128962" y="34261"/>
                  <a:pt x="3128962" y="54027"/>
                </a:cubicBezTo>
                <a:cubicBezTo>
                  <a:pt x="3128962" y="54027"/>
                  <a:pt x="3128962" y="54027"/>
                  <a:pt x="3128962" y="275402"/>
                </a:cubicBezTo>
                <a:cubicBezTo>
                  <a:pt x="3128962" y="295168"/>
                  <a:pt x="3122374" y="307028"/>
                  <a:pt x="3114467" y="314934"/>
                </a:cubicBezTo>
                <a:cubicBezTo>
                  <a:pt x="3105243" y="324158"/>
                  <a:pt x="3093384" y="329429"/>
                  <a:pt x="3073618" y="329429"/>
                </a:cubicBezTo>
                <a:cubicBezTo>
                  <a:pt x="3073618" y="329429"/>
                  <a:pt x="3073618" y="329429"/>
                  <a:pt x="2679620" y="329429"/>
                </a:cubicBezTo>
                <a:cubicBezTo>
                  <a:pt x="2679620" y="329429"/>
                  <a:pt x="2679620" y="329429"/>
                  <a:pt x="2679620" y="2558999"/>
                </a:cubicBezTo>
                <a:cubicBezTo>
                  <a:pt x="2679620" y="2578765"/>
                  <a:pt x="2674349" y="2590624"/>
                  <a:pt x="2665125" y="2598530"/>
                </a:cubicBezTo>
                <a:cubicBezTo>
                  <a:pt x="2657219" y="2607755"/>
                  <a:pt x="2645360" y="2613025"/>
                  <a:pt x="2625594" y="2613025"/>
                </a:cubicBezTo>
                <a:cubicBezTo>
                  <a:pt x="2625594" y="2613025"/>
                  <a:pt x="2625594" y="2613025"/>
                  <a:pt x="2290893" y="2613025"/>
                </a:cubicBezTo>
                <a:cubicBezTo>
                  <a:pt x="2271128" y="2613025"/>
                  <a:pt x="2259268" y="2607755"/>
                  <a:pt x="2250044" y="2598530"/>
                </a:cubicBezTo>
                <a:cubicBezTo>
                  <a:pt x="2240820" y="2590624"/>
                  <a:pt x="2235549" y="2578765"/>
                  <a:pt x="2235549" y="2558999"/>
                </a:cubicBezTo>
                <a:cubicBezTo>
                  <a:pt x="2235549" y="2558999"/>
                  <a:pt x="2235549" y="2558999"/>
                  <a:pt x="2235549" y="329429"/>
                </a:cubicBezTo>
                <a:cubicBezTo>
                  <a:pt x="2235549" y="329429"/>
                  <a:pt x="2235549" y="329429"/>
                  <a:pt x="1842869" y="329429"/>
                </a:cubicBezTo>
                <a:cubicBezTo>
                  <a:pt x="1823104" y="329429"/>
                  <a:pt x="1811244" y="324158"/>
                  <a:pt x="1802020" y="314934"/>
                </a:cubicBezTo>
                <a:cubicBezTo>
                  <a:pt x="1792796" y="307028"/>
                  <a:pt x="1787525" y="295168"/>
                  <a:pt x="1787525" y="275402"/>
                </a:cubicBezTo>
                <a:cubicBezTo>
                  <a:pt x="1787525" y="275402"/>
                  <a:pt x="1787525" y="275402"/>
                  <a:pt x="1787525" y="54027"/>
                </a:cubicBezTo>
                <a:cubicBezTo>
                  <a:pt x="1787525" y="34261"/>
                  <a:pt x="1792796" y="22401"/>
                  <a:pt x="1802020" y="14495"/>
                </a:cubicBezTo>
                <a:cubicBezTo>
                  <a:pt x="1811244" y="5271"/>
                  <a:pt x="1823104" y="0"/>
                  <a:pt x="1842869" y="0"/>
                </a:cubicBezTo>
                <a:close/>
                <a:moveTo>
                  <a:pt x="317544" y="0"/>
                </a:moveTo>
                <a:cubicBezTo>
                  <a:pt x="317544" y="0"/>
                  <a:pt x="317544" y="0"/>
                  <a:pt x="972349" y="0"/>
                </a:cubicBezTo>
                <a:cubicBezTo>
                  <a:pt x="1226630" y="0"/>
                  <a:pt x="1382097" y="57980"/>
                  <a:pt x="1476958" y="179209"/>
                </a:cubicBezTo>
                <a:cubicBezTo>
                  <a:pt x="1615298" y="345241"/>
                  <a:pt x="1619250" y="614055"/>
                  <a:pt x="1619250" y="1025181"/>
                </a:cubicBezTo>
                <a:cubicBezTo>
                  <a:pt x="1619250" y="1025181"/>
                  <a:pt x="1619250" y="1025181"/>
                  <a:pt x="1619250" y="1587845"/>
                </a:cubicBezTo>
                <a:cubicBezTo>
                  <a:pt x="1619250" y="1998971"/>
                  <a:pt x="1615298" y="2267784"/>
                  <a:pt x="1476958" y="2433816"/>
                </a:cubicBezTo>
                <a:cubicBezTo>
                  <a:pt x="1382097" y="2555046"/>
                  <a:pt x="1226630" y="2613025"/>
                  <a:pt x="972349" y="2613025"/>
                </a:cubicBezTo>
                <a:cubicBezTo>
                  <a:pt x="972349" y="2613025"/>
                  <a:pt x="972349" y="2613025"/>
                  <a:pt x="317544" y="2613025"/>
                </a:cubicBezTo>
                <a:cubicBezTo>
                  <a:pt x="297781" y="2613025"/>
                  <a:pt x="285923" y="2607755"/>
                  <a:pt x="278018" y="2598530"/>
                </a:cubicBezTo>
                <a:cubicBezTo>
                  <a:pt x="268795" y="2590624"/>
                  <a:pt x="263525" y="2578765"/>
                  <a:pt x="263525" y="2558999"/>
                </a:cubicBezTo>
                <a:cubicBezTo>
                  <a:pt x="263525" y="2558999"/>
                  <a:pt x="263525" y="2558999"/>
                  <a:pt x="263525" y="54027"/>
                </a:cubicBezTo>
                <a:cubicBezTo>
                  <a:pt x="263525" y="34261"/>
                  <a:pt x="268795" y="22401"/>
                  <a:pt x="278018" y="14495"/>
                </a:cubicBezTo>
                <a:cubicBezTo>
                  <a:pt x="285923" y="5271"/>
                  <a:pt x="297781" y="0"/>
                  <a:pt x="317544" y="0"/>
                </a:cubicBezTo>
                <a:close/>
                <a:moveTo>
                  <a:pt x="3359213" y="0"/>
                </a:moveTo>
                <a:cubicBezTo>
                  <a:pt x="3359213" y="0"/>
                  <a:pt x="3359213" y="0"/>
                  <a:pt x="3664991" y="0"/>
                </a:cubicBezTo>
                <a:cubicBezTo>
                  <a:pt x="3684762" y="0"/>
                  <a:pt x="3696624" y="5272"/>
                  <a:pt x="3705850" y="14497"/>
                </a:cubicBezTo>
                <a:cubicBezTo>
                  <a:pt x="3715076" y="22405"/>
                  <a:pt x="3720348" y="34266"/>
                  <a:pt x="3720348" y="54035"/>
                </a:cubicBezTo>
                <a:cubicBezTo>
                  <a:pt x="3720348" y="54035"/>
                  <a:pt x="3720348" y="54035"/>
                  <a:pt x="3720348" y="1903062"/>
                </a:cubicBezTo>
                <a:cubicBezTo>
                  <a:pt x="3720348" y="2103384"/>
                  <a:pt x="3738800" y="2214089"/>
                  <a:pt x="3798111" y="2279984"/>
                </a:cubicBezTo>
                <a:cubicBezTo>
                  <a:pt x="3841605" y="2328747"/>
                  <a:pt x="3899597" y="2349833"/>
                  <a:pt x="3976042" y="2349833"/>
                </a:cubicBezTo>
                <a:cubicBezTo>
                  <a:pt x="4060395" y="2349833"/>
                  <a:pt x="4121023" y="2326111"/>
                  <a:pt x="4163200" y="2279984"/>
                </a:cubicBezTo>
                <a:cubicBezTo>
                  <a:pt x="4226464" y="2211453"/>
                  <a:pt x="4240963" y="2096795"/>
                  <a:pt x="4240963" y="1903062"/>
                </a:cubicBezTo>
                <a:cubicBezTo>
                  <a:pt x="4240963" y="1903062"/>
                  <a:pt x="4240963" y="1903062"/>
                  <a:pt x="4240963" y="54035"/>
                </a:cubicBezTo>
                <a:cubicBezTo>
                  <a:pt x="4240963" y="34266"/>
                  <a:pt x="4246235" y="22405"/>
                  <a:pt x="4255461" y="14497"/>
                </a:cubicBezTo>
                <a:cubicBezTo>
                  <a:pt x="4263369" y="5272"/>
                  <a:pt x="4276549" y="0"/>
                  <a:pt x="4295001" y="0"/>
                </a:cubicBezTo>
                <a:cubicBezTo>
                  <a:pt x="4295001" y="0"/>
                  <a:pt x="4295001" y="0"/>
                  <a:pt x="4602098" y="0"/>
                </a:cubicBezTo>
                <a:cubicBezTo>
                  <a:pt x="4621868" y="0"/>
                  <a:pt x="4633730" y="5272"/>
                  <a:pt x="4641638" y="14497"/>
                </a:cubicBezTo>
                <a:cubicBezTo>
                  <a:pt x="4650864" y="22405"/>
                  <a:pt x="4656136" y="34266"/>
                  <a:pt x="4656136" y="54035"/>
                </a:cubicBezTo>
                <a:cubicBezTo>
                  <a:pt x="4656136" y="54035"/>
                  <a:pt x="4656136" y="54035"/>
                  <a:pt x="4656136" y="1904380"/>
                </a:cubicBezTo>
                <a:cubicBezTo>
                  <a:pt x="4656136" y="2153465"/>
                  <a:pt x="4627140" y="2319521"/>
                  <a:pt x="4507201" y="2459220"/>
                </a:cubicBezTo>
                <a:cubicBezTo>
                  <a:pt x="4405714" y="2577832"/>
                  <a:pt x="4239645" y="2646363"/>
                  <a:pt x="3981314" y="2646363"/>
                </a:cubicBezTo>
                <a:cubicBezTo>
                  <a:pt x="3726938" y="2646363"/>
                  <a:pt x="3559550" y="2581786"/>
                  <a:pt x="3447519" y="2459220"/>
                </a:cubicBezTo>
                <a:cubicBezTo>
                  <a:pt x="3340760" y="2341926"/>
                  <a:pt x="3305174" y="2173233"/>
                  <a:pt x="3305174" y="1904380"/>
                </a:cubicBezTo>
                <a:cubicBezTo>
                  <a:pt x="3305174" y="1904380"/>
                  <a:pt x="3305174" y="1904380"/>
                  <a:pt x="3305174" y="54035"/>
                </a:cubicBezTo>
                <a:cubicBezTo>
                  <a:pt x="3305174" y="34266"/>
                  <a:pt x="3310446" y="22405"/>
                  <a:pt x="3318354" y="14497"/>
                </a:cubicBezTo>
                <a:cubicBezTo>
                  <a:pt x="3327580" y="5272"/>
                  <a:pt x="3339442" y="0"/>
                  <a:pt x="335921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da-DK"/>
          </a:p>
        </p:txBody>
      </p:sp>
      <p:sp>
        <p:nvSpPr>
          <p:cNvPr id="1146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49859" y="3545117"/>
            <a:ext cx="10840028" cy="2706458"/>
          </a:xfrm>
        </p:spPr>
        <p:txBody>
          <a:bodyPr anchor="t" anchorCtr="0"/>
          <a:lstStyle>
            <a:lvl1pPr>
              <a:lnSpc>
                <a:spcPct val="93000"/>
              </a:lnSpc>
              <a:defRPr sz="80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noProof="0"/>
              <a:t>Click to edit Master title style</a:t>
            </a:r>
            <a:endParaRPr lang="da-DK" noProof="0" dirty="0"/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47072" y="1704975"/>
            <a:ext cx="10840028" cy="1660654"/>
          </a:xfrm>
        </p:spPr>
        <p:txBody>
          <a:bodyPr anchor="b" anchorCtr="0"/>
          <a:lstStyle>
            <a:lvl1pPr marL="0" indent="0">
              <a:lnSpc>
                <a:spcPct val="110000"/>
              </a:lnSpc>
              <a:spcBef>
                <a:spcPts val="0"/>
              </a:spcBef>
              <a:buFontTx/>
              <a:buNone/>
              <a:defRPr sz="30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noProof="0" dirty="0"/>
              <a:t>Click to edit Master subtitle style</a:t>
            </a:r>
            <a:endParaRPr lang="da-DK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2117C6C-7BC3-4888-BC29-FAB17565D119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da-DK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7E4668-D07F-4B96-9755-175402734855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3EA872-A674-449B-A120-B97244F8E91D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2272145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156" userDrawn="1">
          <p15:clr>
            <a:srgbClr val="F26B43"/>
          </p15:clr>
        </p15:guide>
        <p15:guide id="2" pos="6984" userDrawn="1">
          <p15:clr>
            <a:srgbClr val="F26B43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ront/Pause A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ackground">
            <a:extLst>
              <a:ext uri="{FF2B5EF4-FFF2-40B4-BE49-F238E27FC236}">
                <a16:creationId xmlns:a16="http://schemas.microsoft.com/office/drawing/2014/main" id="{AF9D3C51-A276-4E1F-B6B6-FD6A4E17EE28}"/>
              </a:ext>
            </a:extLst>
          </p:cNvPr>
          <p:cNvSpPr/>
          <p:nvPr userDrawn="1"/>
        </p:nvSpPr>
        <p:spPr bwMode="auto">
          <a:xfrm>
            <a:off x="0" y="-3600"/>
            <a:ext cx="12193200" cy="6861600"/>
          </a:xfrm>
          <a:prstGeom prst="rect">
            <a:avLst/>
          </a:prstGeom>
          <a:solidFill>
            <a:srgbClr val="00873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ＭＳ Ｐゴシック" pitchFamily="-80" charset="-128"/>
            </a:endParaRPr>
          </a:p>
        </p:txBody>
      </p:sp>
      <p:sp>
        <p:nvSpPr>
          <p:cNvPr id="4" name="Date Placeholder 2">
            <a:extLst>
              <a:ext uri="{FF2B5EF4-FFF2-40B4-BE49-F238E27FC236}">
                <a16:creationId xmlns:a16="http://schemas.microsoft.com/office/drawing/2014/main" id="{C9776080-6230-4AB8-AB28-4D6744DD01F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 dirty="0"/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2B7FFAE6-D148-4A15-9DFC-7D71B82020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 dirty="0"/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3125B57E-AFC7-4517-B327-461DB01D28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flipV="1"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0" name="Logo color">
            <a:extLst>
              <a:ext uri="{FF2B5EF4-FFF2-40B4-BE49-F238E27FC236}">
                <a16:creationId xmlns:a16="http://schemas.microsoft.com/office/drawing/2014/main" id="{B0EE486B-843B-49D6-90AE-5093AB56E30F}"/>
              </a:ext>
            </a:extLst>
          </p:cNvPr>
          <p:cNvSpPr>
            <a:spLocks noChangeAspect="1"/>
          </p:cNvSpPr>
          <p:nvPr userDrawn="1">
            <p:custDataLst>
              <p:tags r:id="rId1"/>
            </p:custDataLst>
          </p:nvPr>
        </p:nvSpPr>
        <p:spPr bwMode="auto">
          <a:xfrm>
            <a:off x="4870539" y="1651373"/>
            <a:ext cx="2388323" cy="3483354"/>
          </a:xfrm>
          <a:custGeom>
            <a:avLst/>
            <a:gdLst>
              <a:gd name="connsiteX0" fmla="*/ 1050029 w 4933949"/>
              <a:gd name="connsiteY0" fmla="*/ 6094413 h 7196138"/>
              <a:gd name="connsiteX1" fmla="*/ 3883920 w 4933949"/>
              <a:gd name="connsiteY1" fmla="*/ 6094413 h 7196138"/>
              <a:gd name="connsiteX2" fmla="*/ 4933949 w 4933949"/>
              <a:gd name="connsiteY2" fmla="*/ 6645934 h 7196138"/>
              <a:gd name="connsiteX3" fmla="*/ 3883920 w 4933949"/>
              <a:gd name="connsiteY3" fmla="*/ 7196138 h 7196138"/>
              <a:gd name="connsiteX4" fmla="*/ 1050029 w 4933949"/>
              <a:gd name="connsiteY4" fmla="*/ 7196138 h 7196138"/>
              <a:gd name="connsiteX5" fmla="*/ 0 w 4933949"/>
              <a:gd name="connsiteY5" fmla="*/ 6645934 h 7196138"/>
              <a:gd name="connsiteX6" fmla="*/ 1050029 w 4933949"/>
              <a:gd name="connsiteY6" fmla="*/ 6094413 h 7196138"/>
              <a:gd name="connsiteX7" fmla="*/ 1050029 w 4933949"/>
              <a:gd name="connsiteY7" fmla="*/ 4730750 h 7196138"/>
              <a:gd name="connsiteX8" fmla="*/ 3883920 w 4933949"/>
              <a:gd name="connsiteY8" fmla="*/ 4730750 h 7196138"/>
              <a:gd name="connsiteX9" fmla="*/ 4933949 w 4933949"/>
              <a:gd name="connsiteY9" fmla="*/ 5283066 h 7196138"/>
              <a:gd name="connsiteX10" fmla="*/ 3883920 w 4933949"/>
              <a:gd name="connsiteY10" fmla="*/ 5834063 h 7196138"/>
              <a:gd name="connsiteX11" fmla="*/ 1050029 w 4933949"/>
              <a:gd name="connsiteY11" fmla="*/ 5834063 h 7196138"/>
              <a:gd name="connsiteX12" fmla="*/ 0 w 4933949"/>
              <a:gd name="connsiteY12" fmla="*/ 5283066 h 7196138"/>
              <a:gd name="connsiteX13" fmla="*/ 1050029 w 4933949"/>
              <a:gd name="connsiteY13" fmla="*/ 4730750 h 7196138"/>
              <a:gd name="connsiteX14" fmla="*/ 1050029 w 4933949"/>
              <a:gd name="connsiteY14" fmla="*/ 3368675 h 7196138"/>
              <a:gd name="connsiteX15" fmla="*/ 3883920 w 4933949"/>
              <a:gd name="connsiteY15" fmla="*/ 3368675 h 7196138"/>
              <a:gd name="connsiteX16" fmla="*/ 4933949 w 4933949"/>
              <a:gd name="connsiteY16" fmla="*/ 3920991 h 7196138"/>
              <a:gd name="connsiteX17" fmla="*/ 3883920 w 4933949"/>
              <a:gd name="connsiteY17" fmla="*/ 4471988 h 7196138"/>
              <a:gd name="connsiteX18" fmla="*/ 1050029 w 4933949"/>
              <a:gd name="connsiteY18" fmla="*/ 4471988 h 7196138"/>
              <a:gd name="connsiteX19" fmla="*/ 0 w 4933949"/>
              <a:gd name="connsiteY19" fmla="*/ 3920991 h 7196138"/>
              <a:gd name="connsiteX20" fmla="*/ 1050029 w 4933949"/>
              <a:gd name="connsiteY20" fmla="*/ 3368675 h 7196138"/>
              <a:gd name="connsiteX21" fmla="*/ 678543 w 4933949"/>
              <a:gd name="connsiteY21" fmla="*/ 305710 h 7196138"/>
              <a:gd name="connsiteX22" fmla="*/ 678543 w 4933949"/>
              <a:gd name="connsiteY22" fmla="*/ 2307316 h 7196138"/>
              <a:gd name="connsiteX23" fmla="*/ 909109 w 4933949"/>
              <a:gd name="connsiteY23" fmla="*/ 2307316 h 7196138"/>
              <a:gd name="connsiteX24" fmla="*/ 1119911 w 4933949"/>
              <a:gd name="connsiteY24" fmla="*/ 2234842 h 7196138"/>
              <a:gd name="connsiteX25" fmla="*/ 1198962 w 4933949"/>
              <a:gd name="connsiteY25" fmla="*/ 1615517 h 7196138"/>
              <a:gd name="connsiteX26" fmla="*/ 1198962 w 4933949"/>
              <a:gd name="connsiteY26" fmla="*/ 996191 h 7196138"/>
              <a:gd name="connsiteX27" fmla="*/ 1119911 w 4933949"/>
              <a:gd name="connsiteY27" fmla="*/ 378184 h 7196138"/>
              <a:gd name="connsiteX28" fmla="*/ 909109 w 4933949"/>
              <a:gd name="connsiteY28" fmla="*/ 305710 h 7196138"/>
              <a:gd name="connsiteX29" fmla="*/ 678543 w 4933949"/>
              <a:gd name="connsiteY29" fmla="*/ 305710 h 7196138"/>
              <a:gd name="connsiteX30" fmla="*/ 1842869 w 4933949"/>
              <a:gd name="connsiteY30" fmla="*/ 0 h 7196138"/>
              <a:gd name="connsiteX31" fmla="*/ 3073618 w 4933949"/>
              <a:gd name="connsiteY31" fmla="*/ 0 h 7196138"/>
              <a:gd name="connsiteX32" fmla="*/ 3114467 w 4933949"/>
              <a:gd name="connsiteY32" fmla="*/ 14495 h 7196138"/>
              <a:gd name="connsiteX33" fmla="*/ 3128962 w 4933949"/>
              <a:gd name="connsiteY33" fmla="*/ 54027 h 7196138"/>
              <a:gd name="connsiteX34" fmla="*/ 3128962 w 4933949"/>
              <a:gd name="connsiteY34" fmla="*/ 275402 h 7196138"/>
              <a:gd name="connsiteX35" fmla="*/ 3114467 w 4933949"/>
              <a:gd name="connsiteY35" fmla="*/ 314934 h 7196138"/>
              <a:gd name="connsiteX36" fmla="*/ 3073618 w 4933949"/>
              <a:gd name="connsiteY36" fmla="*/ 329429 h 7196138"/>
              <a:gd name="connsiteX37" fmla="*/ 2679620 w 4933949"/>
              <a:gd name="connsiteY37" fmla="*/ 329429 h 7196138"/>
              <a:gd name="connsiteX38" fmla="*/ 2679620 w 4933949"/>
              <a:gd name="connsiteY38" fmla="*/ 2558999 h 7196138"/>
              <a:gd name="connsiteX39" fmla="*/ 2665125 w 4933949"/>
              <a:gd name="connsiteY39" fmla="*/ 2598530 h 7196138"/>
              <a:gd name="connsiteX40" fmla="*/ 2625594 w 4933949"/>
              <a:gd name="connsiteY40" fmla="*/ 2613025 h 7196138"/>
              <a:gd name="connsiteX41" fmla="*/ 2290893 w 4933949"/>
              <a:gd name="connsiteY41" fmla="*/ 2613025 h 7196138"/>
              <a:gd name="connsiteX42" fmla="*/ 2250044 w 4933949"/>
              <a:gd name="connsiteY42" fmla="*/ 2598530 h 7196138"/>
              <a:gd name="connsiteX43" fmla="*/ 2235549 w 4933949"/>
              <a:gd name="connsiteY43" fmla="*/ 2558999 h 7196138"/>
              <a:gd name="connsiteX44" fmla="*/ 2235549 w 4933949"/>
              <a:gd name="connsiteY44" fmla="*/ 329429 h 7196138"/>
              <a:gd name="connsiteX45" fmla="*/ 1842869 w 4933949"/>
              <a:gd name="connsiteY45" fmla="*/ 329429 h 7196138"/>
              <a:gd name="connsiteX46" fmla="*/ 1802020 w 4933949"/>
              <a:gd name="connsiteY46" fmla="*/ 314934 h 7196138"/>
              <a:gd name="connsiteX47" fmla="*/ 1787525 w 4933949"/>
              <a:gd name="connsiteY47" fmla="*/ 275402 h 7196138"/>
              <a:gd name="connsiteX48" fmla="*/ 1787525 w 4933949"/>
              <a:gd name="connsiteY48" fmla="*/ 54027 h 7196138"/>
              <a:gd name="connsiteX49" fmla="*/ 1802020 w 4933949"/>
              <a:gd name="connsiteY49" fmla="*/ 14495 h 7196138"/>
              <a:gd name="connsiteX50" fmla="*/ 1842869 w 4933949"/>
              <a:gd name="connsiteY50" fmla="*/ 0 h 7196138"/>
              <a:gd name="connsiteX51" fmla="*/ 317544 w 4933949"/>
              <a:gd name="connsiteY51" fmla="*/ 0 h 7196138"/>
              <a:gd name="connsiteX52" fmla="*/ 972349 w 4933949"/>
              <a:gd name="connsiteY52" fmla="*/ 0 h 7196138"/>
              <a:gd name="connsiteX53" fmla="*/ 1476958 w 4933949"/>
              <a:gd name="connsiteY53" fmla="*/ 179209 h 7196138"/>
              <a:gd name="connsiteX54" fmla="*/ 1619250 w 4933949"/>
              <a:gd name="connsiteY54" fmla="*/ 1025181 h 7196138"/>
              <a:gd name="connsiteX55" fmla="*/ 1619250 w 4933949"/>
              <a:gd name="connsiteY55" fmla="*/ 1587845 h 7196138"/>
              <a:gd name="connsiteX56" fmla="*/ 1476958 w 4933949"/>
              <a:gd name="connsiteY56" fmla="*/ 2433816 h 7196138"/>
              <a:gd name="connsiteX57" fmla="*/ 972349 w 4933949"/>
              <a:gd name="connsiteY57" fmla="*/ 2613025 h 7196138"/>
              <a:gd name="connsiteX58" fmla="*/ 317544 w 4933949"/>
              <a:gd name="connsiteY58" fmla="*/ 2613025 h 7196138"/>
              <a:gd name="connsiteX59" fmla="*/ 278018 w 4933949"/>
              <a:gd name="connsiteY59" fmla="*/ 2598530 h 7196138"/>
              <a:gd name="connsiteX60" fmla="*/ 263525 w 4933949"/>
              <a:gd name="connsiteY60" fmla="*/ 2558999 h 7196138"/>
              <a:gd name="connsiteX61" fmla="*/ 263525 w 4933949"/>
              <a:gd name="connsiteY61" fmla="*/ 54027 h 7196138"/>
              <a:gd name="connsiteX62" fmla="*/ 278018 w 4933949"/>
              <a:gd name="connsiteY62" fmla="*/ 14495 h 7196138"/>
              <a:gd name="connsiteX63" fmla="*/ 317544 w 4933949"/>
              <a:gd name="connsiteY63" fmla="*/ 0 h 7196138"/>
              <a:gd name="connsiteX64" fmla="*/ 3359213 w 4933949"/>
              <a:gd name="connsiteY64" fmla="*/ 0 h 7196138"/>
              <a:gd name="connsiteX65" fmla="*/ 3664991 w 4933949"/>
              <a:gd name="connsiteY65" fmla="*/ 0 h 7196138"/>
              <a:gd name="connsiteX66" fmla="*/ 3705850 w 4933949"/>
              <a:gd name="connsiteY66" fmla="*/ 14497 h 7196138"/>
              <a:gd name="connsiteX67" fmla="*/ 3720348 w 4933949"/>
              <a:gd name="connsiteY67" fmla="*/ 54035 h 7196138"/>
              <a:gd name="connsiteX68" fmla="*/ 3720348 w 4933949"/>
              <a:gd name="connsiteY68" fmla="*/ 1903062 h 7196138"/>
              <a:gd name="connsiteX69" fmla="*/ 3798111 w 4933949"/>
              <a:gd name="connsiteY69" fmla="*/ 2279984 h 7196138"/>
              <a:gd name="connsiteX70" fmla="*/ 3976042 w 4933949"/>
              <a:gd name="connsiteY70" fmla="*/ 2349833 h 7196138"/>
              <a:gd name="connsiteX71" fmla="*/ 4163200 w 4933949"/>
              <a:gd name="connsiteY71" fmla="*/ 2279984 h 7196138"/>
              <a:gd name="connsiteX72" fmla="*/ 4240963 w 4933949"/>
              <a:gd name="connsiteY72" fmla="*/ 1903062 h 7196138"/>
              <a:gd name="connsiteX73" fmla="*/ 4240963 w 4933949"/>
              <a:gd name="connsiteY73" fmla="*/ 54035 h 7196138"/>
              <a:gd name="connsiteX74" fmla="*/ 4255461 w 4933949"/>
              <a:gd name="connsiteY74" fmla="*/ 14497 h 7196138"/>
              <a:gd name="connsiteX75" fmla="*/ 4295001 w 4933949"/>
              <a:gd name="connsiteY75" fmla="*/ 0 h 7196138"/>
              <a:gd name="connsiteX76" fmla="*/ 4602098 w 4933949"/>
              <a:gd name="connsiteY76" fmla="*/ 0 h 7196138"/>
              <a:gd name="connsiteX77" fmla="*/ 4641638 w 4933949"/>
              <a:gd name="connsiteY77" fmla="*/ 14497 h 7196138"/>
              <a:gd name="connsiteX78" fmla="*/ 4656136 w 4933949"/>
              <a:gd name="connsiteY78" fmla="*/ 54035 h 7196138"/>
              <a:gd name="connsiteX79" fmla="*/ 4656136 w 4933949"/>
              <a:gd name="connsiteY79" fmla="*/ 1904380 h 7196138"/>
              <a:gd name="connsiteX80" fmla="*/ 4507201 w 4933949"/>
              <a:gd name="connsiteY80" fmla="*/ 2459220 h 7196138"/>
              <a:gd name="connsiteX81" fmla="*/ 3981314 w 4933949"/>
              <a:gd name="connsiteY81" fmla="*/ 2646363 h 7196138"/>
              <a:gd name="connsiteX82" fmla="*/ 3447519 w 4933949"/>
              <a:gd name="connsiteY82" fmla="*/ 2459220 h 7196138"/>
              <a:gd name="connsiteX83" fmla="*/ 3305174 w 4933949"/>
              <a:gd name="connsiteY83" fmla="*/ 1904380 h 7196138"/>
              <a:gd name="connsiteX84" fmla="*/ 3305174 w 4933949"/>
              <a:gd name="connsiteY84" fmla="*/ 54035 h 7196138"/>
              <a:gd name="connsiteX85" fmla="*/ 3318354 w 4933949"/>
              <a:gd name="connsiteY85" fmla="*/ 14497 h 7196138"/>
              <a:gd name="connsiteX86" fmla="*/ 3359213 w 4933949"/>
              <a:gd name="connsiteY86" fmla="*/ 0 h 7196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</a:cxnLst>
            <a:rect l="l" t="t" r="r" b="b"/>
            <a:pathLst>
              <a:path w="4933949" h="7196138">
                <a:moveTo>
                  <a:pt x="1050029" y="6094413"/>
                </a:moveTo>
                <a:cubicBezTo>
                  <a:pt x="2409664" y="6623557"/>
                  <a:pt x="2524285" y="6623557"/>
                  <a:pt x="3883920" y="6094413"/>
                </a:cubicBezTo>
                <a:cubicBezTo>
                  <a:pt x="3883920" y="6094413"/>
                  <a:pt x="3883920" y="6094413"/>
                  <a:pt x="4933949" y="6645934"/>
                </a:cubicBezTo>
                <a:cubicBezTo>
                  <a:pt x="4933949" y="6645934"/>
                  <a:pt x="4933949" y="6645934"/>
                  <a:pt x="3883920" y="7196138"/>
                </a:cubicBezTo>
                <a:cubicBezTo>
                  <a:pt x="2524285" y="6668311"/>
                  <a:pt x="2409664" y="6668311"/>
                  <a:pt x="1050029" y="7196138"/>
                </a:cubicBezTo>
                <a:cubicBezTo>
                  <a:pt x="1050029" y="7196138"/>
                  <a:pt x="1050029" y="7196138"/>
                  <a:pt x="0" y="6645934"/>
                </a:cubicBezTo>
                <a:cubicBezTo>
                  <a:pt x="0" y="6645934"/>
                  <a:pt x="0" y="6645934"/>
                  <a:pt x="1050029" y="6094413"/>
                </a:cubicBezTo>
                <a:close/>
                <a:moveTo>
                  <a:pt x="1050029" y="4730750"/>
                </a:moveTo>
                <a:cubicBezTo>
                  <a:pt x="2409664" y="5260657"/>
                  <a:pt x="2524285" y="5260657"/>
                  <a:pt x="3883920" y="4730750"/>
                </a:cubicBezTo>
                <a:cubicBezTo>
                  <a:pt x="3883920" y="4730750"/>
                  <a:pt x="3883920" y="4730750"/>
                  <a:pt x="4933949" y="5283066"/>
                </a:cubicBezTo>
                <a:cubicBezTo>
                  <a:pt x="4933949" y="5283066"/>
                  <a:pt x="4933949" y="5283066"/>
                  <a:pt x="3883920" y="5834063"/>
                </a:cubicBezTo>
                <a:cubicBezTo>
                  <a:pt x="2524285" y="5305475"/>
                  <a:pt x="2409664" y="5305475"/>
                  <a:pt x="1050029" y="5834063"/>
                </a:cubicBezTo>
                <a:cubicBezTo>
                  <a:pt x="1050029" y="5834063"/>
                  <a:pt x="1050029" y="5834063"/>
                  <a:pt x="0" y="5283066"/>
                </a:cubicBezTo>
                <a:cubicBezTo>
                  <a:pt x="0" y="5283066"/>
                  <a:pt x="0" y="5283066"/>
                  <a:pt x="1050029" y="4730750"/>
                </a:cubicBezTo>
                <a:close/>
                <a:moveTo>
                  <a:pt x="1050029" y="3368675"/>
                </a:moveTo>
                <a:cubicBezTo>
                  <a:pt x="2409664" y="3898582"/>
                  <a:pt x="2524285" y="3898582"/>
                  <a:pt x="3883920" y="3368675"/>
                </a:cubicBezTo>
                <a:cubicBezTo>
                  <a:pt x="3883920" y="3368675"/>
                  <a:pt x="3883920" y="3368675"/>
                  <a:pt x="4933949" y="3920991"/>
                </a:cubicBezTo>
                <a:cubicBezTo>
                  <a:pt x="4933949" y="3920991"/>
                  <a:pt x="4933949" y="3920991"/>
                  <a:pt x="3883920" y="4471988"/>
                </a:cubicBezTo>
                <a:cubicBezTo>
                  <a:pt x="2524285" y="3943400"/>
                  <a:pt x="2409664" y="3943400"/>
                  <a:pt x="1050029" y="4471988"/>
                </a:cubicBezTo>
                <a:cubicBezTo>
                  <a:pt x="1050029" y="4471988"/>
                  <a:pt x="1050029" y="4471988"/>
                  <a:pt x="0" y="3920991"/>
                </a:cubicBezTo>
                <a:cubicBezTo>
                  <a:pt x="0" y="3920991"/>
                  <a:pt x="0" y="3920991"/>
                  <a:pt x="1050029" y="3368675"/>
                </a:cubicBezTo>
                <a:close/>
                <a:moveTo>
                  <a:pt x="678543" y="305710"/>
                </a:moveTo>
                <a:lnTo>
                  <a:pt x="678543" y="2307316"/>
                </a:lnTo>
                <a:cubicBezTo>
                  <a:pt x="678543" y="2307316"/>
                  <a:pt x="678543" y="2307316"/>
                  <a:pt x="909109" y="2307316"/>
                </a:cubicBezTo>
                <a:cubicBezTo>
                  <a:pt x="1011875" y="2307316"/>
                  <a:pt x="1072481" y="2291503"/>
                  <a:pt x="1119911" y="2234842"/>
                </a:cubicBezTo>
                <a:cubicBezTo>
                  <a:pt x="1192375" y="2147873"/>
                  <a:pt x="1198962" y="1971299"/>
                  <a:pt x="1198962" y="1615517"/>
                </a:cubicBezTo>
                <a:cubicBezTo>
                  <a:pt x="1198962" y="1615517"/>
                  <a:pt x="1198962" y="1615517"/>
                  <a:pt x="1198962" y="996191"/>
                </a:cubicBezTo>
                <a:cubicBezTo>
                  <a:pt x="1198962" y="641727"/>
                  <a:pt x="1192375" y="465153"/>
                  <a:pt x="1119911" y="378184"/>
                </a:cubicBezTo>
                <a:cubicBezTo>
                  <a:pt x="1072481" y="321522"/>
                  <a:pt x="1011875" y="305710"/>
                  <a:pt x="909109" y="305710"/>
                </a:cubicBezTo>
                <a:cubicBezTo>
                  <a:pt x="909109" y="305710"/>
                  <a:pt x="909109" y="305710"/>
                  <a:pt x="678543" y="305710"/>
                </a:cubicBezTo>
                <a:close/>
                <a:moveTo>
                  <a:pt x="1842869" y="0"/>
                </a:moveTo>
                <a:cubicBezTo>
                  <a:pt x="1842869" y="0"/>
                  <a:pt x="1842869" y="0"/>
                  <a:pt x="3073618" y="0"/>
                </a:cubicBezTo>
                <a:cubicBezTo>
                  <a:pt x="3093384" y="0"/>
                  <a:pt x="3105243" y="5271"/>
                  <a:pt x="3114467" y="14495"/>
                </a:cubicBezTo>
                <a:cubicBezTo>
                  <a:pt x="3122374" y="22401"/>
                  <a:pt x="3128962" y="34261"/>
                  <a:pt x="3128962" y="54027"/>
                </a:cubicBezTo>
                <a:cubicBezTo>
                  <a:pt x="3128962" y="54027"/>
                  <a:pt x="3128962" y="54027"/>
                  <a:pt x="3128962" y="275402"/>
                </a:cubicBezTo>
                <a:cubicBezTo>
                  <a:pt x="3128962" y="295168"/>
                  <a:pt x="3122374" y="307028"/>
                  <a:pt x="3114467" y="314934"/>
                </a:cubicBezTo>
                <a:cubicBezTo>
                  <a:pt x="3105243" y="324158"/>
                  <a:pt x="3093384" y="329429"/>
                  <a:pt x="3073618" y="329429"/>
                </a:cubicBezTo>
                <a:cubicBezTo>
                  <a:pt x="3073618" y="329429"/>
                  <a:pt x="3073618" y="329429"/>
                  <a:pt x="2679620" y="329429"/>
                </a:cubicBezTo>
                <a:cubicBezTo>
                  <a:pt x="2679620" y="329429"/>
                  <a:pt x="2679620" y="329429"/>
                  <a:pt x="2679620" y="2558999"/>
                </a:cubicBezTo>
                <a:cubicBezTo>
                  <a:pt x="2679620" y="2578765"/>
                  <a:pt x="2674349" y="2590624"/>
                  <a:pt x="2665125" y="2598530"/>
                </a:cubicBezTo>
                <a:cubicBezTo>
                  <a:pt x="2657219" y="2607755"/>
                  <a:pt x="2645360" y="2613025"/>
                  <a:pt x="2625594" y="2613025"/>
                </a:cubicBezTo>
                <a:cubicBezTo>
                  <a:pt x="2625594" y="2613025"/>
                  <a:pt x="2625594" y="2613025"/>
                  <a:pt x="2290893" y="2613025"/>
                </a:cubicBezTo>
                <a:cubicBezTo>
                  <a:pt x="2271128" y="2613025"/>
                  <a:pt x="2259268" y="2607755"/>
                  <a:pt x="2250044" y="2598530"/>
                </a:cubicBezTo>
                <a:cubicBezTo>
                  <a:pt x="2240820" y="2590624"/>
                  <a:pt x="2235549" y="2578765"/>
                  <a:pt x="2235549" y="2558999"/>
                </a:cubicBezTo>
                <a:cubicBezTo>
                  <a:pt x="2235549" y="2558999"/>
                  <a:pt x="2235549" y="2558999"/>
                  <a:pt x="2235549" y="329429"/>
                </a:cubicBezTo>
                <a:cubicBezTo>
                  <a:pt x="2235549" y="329429"/>
                  <a:pt x="2235549" y="329429"/>
                  <a:pt x="1842869" y="329429"/>
                </a:cubicBezTo>
                <a:cubicBezTo>
                  <a:pt x="1823104" y="329429"/>
                  <a:pt x="1811244" y="324158"/>
                  <a:pt x="1802020" y="314934"/>
                </a:cubicBezTo>
                <a:cubicBezTo>
                  <a:pt x="1792796" y="307028"/>
                  <a:pt x="1787525" y="295168"/>
                  <a:pt x="1787525" y="275402"/>
                </a:cubicBezTo>
                <a:cubicBezTo>
                  <a:pt x="1787525" y="275402"/>
                  <a:pt x="1787525" y="275402"/>
                  <a:pt x="1787525" y="54027"/>
                </a:cubicBezTo>
                <a:cubicBezTo>
                  <a:pt x="1787525" y="34261"/>
                  <a:pt x="1792796" y="22401"/>
                  <a:pt x="1802020" y="14495"/>
                </a:cubicBezTo>
                <a:cubicBezTo>
                  <a:pt x="1811244" y="5271"/>
                  <a:pt x="1823104" y="0"/>
                  <a:pt x="1842869" y="0"/>
                </a:cubicBezTo>
                <a:close/>
                <a:moveTo>
                  <a:pt x="317544" y="0"/>
                </a:moveTo>
                <a:cubicBezTo>
                  <a:pt x="317544" y="0"/>
                  <a:pt x="317544" y="0"/>
                  <a:pt x="972349" y="0"/>
                </a:cubicBezTo>
                <a:cubicBezTo>
                  <a:pt x="1226630" y="0"/>
                  <a:pt x="1382097" y="57980"/>
                  <a:pt x="1476958" y="179209"/>
                </a:cubicBezTo>
                <a:cubicBezTo>
                  <a:pt x="1615298" y="345241"/>
                  <a:pt x="1619250" y="614055"/>
                  <a:pt x="1619250" y="1025181"/>
                </a:cubicBezTo>
                <a:cubicBezTo>
                  <a:pt x="1619250" y="1025181"/>
                  <a:pt x="1619250" y="1025181"/>
                  <a:pt x="1619250" y="1587845"/>
                </a:cubicBezTo>
                <a:cubicBezTo>
                  <a:pt x="1619250" y="1998971"/>
                  <a:pt x="1615298" y="2267784"/>
                  <a:pt x="1476958" y="2433816"/>
                </a:cubicBezTo>
                <a:cubicBezTo>
                  <a:pt x="1382097" y="2555046"/>
                  <a:pt x="1226630" y="2613025"/>
                  <a:pt x="972349" y="2613025"/>
                </a:cubicBezTo>
                <a:cubicBezTo>
                  <a:pt x="972349" y="2613025"/>
                  <a:pt x="972349" y="2613025"/>
                  <a:pt x="317544" y="2613025"/>
                </a:cubicBezTo>
                <a:cubicBezTo>
                  <a:pt x="297781" y="2613025"/>
                  <a:pt x="285923" y="2607755"/>
                  <a:pt x="278018" y="2598530"/>
                </a:cubicBezTo>
                <a:cubicBezTo>
                  <a:pt x="268795" y="2590624"/>
                  <a:pt x="263525" y="2578765"/>
                  <a:pt x="263525" y="2558999"/>
                </a:cubicBezTo>
                <a:cubicBezTo>
                  <a:pt x="263525" y="2558999"/>
                  <a:pt x="263525" y="2558999"/>
                  <a:pt x="263525" y="54027"/>
                </a:cubicBezTo>
                <a:cubicBezTo>
                  <a:pt x="263525" y="34261"/>
                  <a:pt x="268795" y="22401"/>
                  <a:pt x="278018" y="14495"/>
                </a:cubicBezTo>
                <a:cubicBezTo>
                  <a:pt x="285923" y="5271"/>
                  <a:pt x="297781" y="0"/>
                  <a:pt x="317544" y="0"/>
                </a:cubicBezTo>
                <a:close/>
                <a:moveTo>
                  <a:pt x="3359213" y="0"/>
                </a:moveTo>
                <a:cubicBezTo>
                  <a:pt x="3359213" y="0"/>
                  <a:pt x="3359213" y="0"/>
                  <a:pt x="3664991" y="0"/>
                </a:cubicBezTo>
                <a:cubicBezTo>
                  <a:pt x="3684762" y="0"/>
                  <a:pt x="3696624" y="5272"/>
                  <a:pt x="3705850" y="14497"/>
                </a:cubicBezTo>
                <a:cubicBezTo>
                  <a:pt x="3715076" y="22405"/>
                  <a:pt x="3720348" y="34266"/>
                  <a:pt x="3720348" y="54035"/>
                </a:cubicBezTo>
                <a:cubicBezTo>
                  <a:pt x="3720348" y="54035"/>
                  <a:pt x="3720348" y="54035"/>
                  <a:pt x="3720348" y="1903062"/>
                </a:cubicBezTo>
                <a:cubicBezTo>
                  <a:pt x="3720348" y="2103384"/>
                  <a:pt x="3738800" y="2214089"/>
                  <a:pt x="3798111" y="2279984"/>
                </a:cubicBezTo>
                <a:cubicBezTo>
                  <a:pt x="3841605" y="2328747"/>
                  <a:pt x="3899597" y="2349833"/>
                  <a:pt x="3976042" y="2349833"/>
                </a:cubicBezTo>
                <a:cubicBezTo>
                  <a:pt x="4060395" y="2349833"/>
                  <a:pt x="4121023" y="2326111"/>
                  <a:pt x="4163200" y="2279984"/>
                </a:cubicBezTo>
                <a:cubicBezTo>
                  <a:pt x="4226464" y="2211453"/>
                  <a:pt x="4240963" y="2096795"/>
                  <a:pt x="4240963" y="1903062"/>
                </a:cubicBezTo>
                <a:cubicBezTo>
                  <a:pt x="4240963" y="1903062"/>
                  <a:pt x="4240963" y="1903062"/>
                  <a:pt x="4240963" y="54035"/>
                </a:cubicBezTo>
                <a:cubicBezTo>
                  <a:pt x="4240963" y="34266"/>
                  <a:pt x="4246235" y="22405"/>
                  <a:pt x="4255461" y="14497"/>
                </a:cubicBezTo>
                <a:cubicBezTo>
                  <a:pt x="4263369" y="5272"/>
                  <a:pt x="4276549" y="0"/>
                  <a:pt x="4295001" y="0"/>
                </a:cubicBezTo>
                <a:cubicBezTo>
                  <a:pt x="4295001" y="0"/>
                  <a:pt x="4295001" y="0"/>
                  <a:pt x="4602098" y="0"/>
                </a:cubicBezTo>
                <a:cubicBezTo>
                  <a:pt x="4621868" y="0"/>
                  <a:pt x="4633730" y="5272"/>
                  <a:pt x="4641638" y="14497"/>
                </a:cubicBezTo>
                <a:cubicBezTo>
                  <a:pt x="4650864" y="22405"/>
                  <a:pt x="4656136" y="34266"/>
                  <a:pt x="4656136" y="54035"/>
                </a:cubicBezTo>
                <a:cubicBezTo>
                  <a:pt x="4656136" y="54035"/>
                  <a:pt x="4656136" y="54035"/>
                  <a:pt x="4656136" y="1904380"/>
                </a:cubicBezTo>
                <a:cubicBezTo>
                  <a:pt x="4656136" y="2153465"/>
                  <a:pt x="4627140" y="2319521"/>
                  <a:pt x="4507201" y="2459220"/>
                </a:cubicBezTo>
                <a:cubicBezTo>
                  <a:pt x="4405714" y="2577832"/>
                  <a:pt x="4239645" y="2646363"/>
                  <a:pt x="3981314" y="2646363"/>
                </a:cubicBezTo>
                <a:cubicBezTo>
                  <a:pt x="3726938" y="2646363"/>
                  <a:pt x="3559550" y="2581786"/>
                  <a:pt x="3447519" y="2459220"/>
                </a:cubicBezTo>
                <a:cubicBezTo>
                  <a:pt x="3340760" y="2341926"/>
                  <a:pt x="3305174" y="2173233"/>
                  <a:pt x="3305174" y="1904380"/>
                </a:cubicBezTo>
                <a:cubicBezTo>
                  <a:pt x="3305174" y="1904380"/>
                  <a:pt x="3305174" y="1904380"/>
                  <a:pt x="3305174" y="54035"/>
                </a:cubicBezTo>
                <a:cubicBezTo>
                  <a:pt x="3305174" y="34266"/>
                  <a:pt x="3310446" y="22405"/>
                  <a:pt x="3318354" y="14497"/>
                </a:cubicBezTo>
                <a:cubicBezTo>
                  <a:pt x="3327580" y="5272"/>
                  <a:pt x="3339442" y="0"/>
                  <a:pt x="335921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217861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/Pause B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ackground">
            <a:extLst>
              <a:ext uri="{FF2B5EF4-FFF2-40B4-BE49-F238E27FC236}">
                <a16:creationId xmlns:a16="http://schemas.microsoft.com/office/drawing/2014/main" id="{A3420087-96DF-432F-B192-585D42BF6A4E}"/>
              </a:ext>
            </a:extLst>
          </p:cNvPr>
          <p:cNvSpPr/>
          <p:nvPr userDrawn="1"/>
        </p:nvSpPr>
        <p:spPr bwMode="auto">
          <a:xfrm>
            <a:off x="0" y="0"/>
            <a:ext cx="12193200" cy="68616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ＭＳ Ｐゴシック" pitchFamily="-80" charset="-128"/>
            </a:endParaRPr>
          </a:p>
        </p:txBody>
      </p:sp>
      <p:sp>
        <p:nvSpPr>
          <p:cNvPr id="13" name="Logo color">
            <a:extLst>
              <a:ext uri="{FF2B5EF4-FFF2-40B4-BE49-F238E27FC236}">
                <a16:creationId xmlns:a16="http://schemas.microsoft.com/office/drawing/2014/main" id="{09BBEE10-6A59-474F-B766-7643F97F869F}"/>
              </a:ext>
            </a:extLst>
          </p:cNvPr>
          <p:cNvSpPr>
            <a:spLocks noChangeAspect="1"/>
          </p:cNvSpPr>
          <p:nvPr userDrawn="1">
            <p:custDataLst>
              <p:tags r:id="rId1"/>
            </p:custDataLst>
          </p:nvPr>
        </p:nvSpPr>
        <p:spPr bwMode="auto">
          <a:xfrm>
            <a:off x="4870539" y="1651373"/>
            <a:ext cx="2388323" cy="3483354"/>
          </a:xfrm>
          <a:custGeom>
            <a:avLst/>
            <a:gdLst>
              <a:gd name="connsiteX0" fmla="*/ 1050029 w 4933949"/>
              <a:gd name="connsiteY0" fmla="*/ 6094413 h 7196138"/>
              <a:gd name="connsiteX1" fmla="*/ 3883920 w 4933949"/>
              <a:gd name="connsiteY1" fmla="*/ 6094413 h 7196138"/>
              <a:gd name="connsiteX2" fmla="*/ 4933949 w 4933949"/>
              <a:gd name="connsiteY2" fmla="*/ 6645934 h 7196138"/>
              <a:gd name="connsiteX3" fmla="*/ 3883920 w 4933949"/>
              <a:gd name="connsiteY3" fmla="*/ 7196138 h 7196138"/>
              <a:gd name="connsiteX4" fmla="*/ 1050029 w 4933949"/>
              <a:gd name="connsiteY4" fmla="*/ 7196138 h 7196138"/>
              <a:gd name="connsiteX5" fmla="*/ 0 w 4933949"/>
              <a:gd name="connsiteY5" fmla="*/ 6645934 h 7196138"/>
              <a:gd name="connsiteX6" fmla="*/ 1050029 w 4933949"/>
              <a:gd name="connsiteY6" fmla="*/ 6094413 h 7196138"/>
              <a:gd name="connsiteX7" fmla="*/ 1050029 w 4933949"/>
              <a:gd name="connsiteY7" fmla="*/ 4730750 h 7196138"/>
              <a:gd name="connsiteX8" fmla="*/ 3883920 w 4933949"/>
              <a:gd name="connsiteY8" fmla="*/ 4730750 h 7196138"/>
              <a:gd name="connsiteX9" fmla="*/ 4933949 w 4933949"/>
              <a:gd name="connsiteY9" fmla="*/ 5283066 h 7196138"/>
              <a:gd name="connsiteX10" fmla="*/ 3883920 w 4933949"/>
              <a:gd name="connsiteY10" fmla="*/ 5834063 h 7196138"/>
              <a:gd name="connsiteX11" fmla="*/ 1050029 w 4933949"/>
              <a:gd name="connsiteY11" fmla="*/ 5834063 h 7196138"/>
              <a:gd name="connsiteX12" fmla="*/ 0 w 4933949"/>
              <a:gd name="connsiteY12" fmla="*/ 5283066 h 7196138"/>
              <a:gd name="connsiteX13" fmla="*/ 1050029 w 4933949"/>
              <a:gd name="connsiteY13" fmla="*/ 4730750 h 7196138"/>
              <a:gd name="connsiteX14" fmla="*/ 1050029 w 4933949"/>
              <a:gd name="connsiteY14" fmla="*/ 3368675 h 7196138"/>
              <a:gd name="connsiteX15" fmla="*/ 3883920 w 4933949"/>
              <a:gd name="connsiteY15" fmla="*/ 3368675 h 7196138"/>
              <a:gd name="connsiteX16" fmla="*/ 4933949 w 4933949"/>
              <a:gd name="connsiteY16" fmla="*/ 3920991 h 7196138"/>
              <a:gd name="connsiteX17" fmla="*/ 3883920 w 4933949"/>
              <a:gd name="connsiteY17" fmla="*/ 4471988 h 7196138"/>
              <a:gd name="connsiteX18" fmla="*/ 1050029 w 4933949"/>
              <a:gd name="connsiteY18" fmla="*/ 4471988 h 7196138"/>
              <a:gd name="connsiteX19" fmla="*/ 0 w 4933949"/>
              <a:gd name="connsiteY19" fmla="*/ 3920991 h 7196138"/>
              <a:gd name="connsiteX20" fmla="*/ 1050029 w 4933949"/>
              <a:gd name="connsiteY20" fmla="*/ 3368675 h 7196138"/>
              <a:gd name="connsiteX21" fmla="*/ 678543 w 4933949"/>
              <a:gd name="connsiteY21" fmla="*/ 305710 h 7196138"/>
              <a:gd name="connsiteX22" fmla="*/ 678543 w 4933949"/>
              <a:gd name="connsiteY22" fmla="*/ 2307316 h 7196138"/>
              <a:gd name="connsiteX23" fmla="*/ 909109 w 4933949"/>
              <a:gd name="connsiteY23" fmla="*/ 2307316 h 7196138"/>
              <a:gd name="connsiteX24" fmla="*/ 1119911 w 4933949"/>
              <a:gd name="connsiteY24" fmla="*/ 2234842 h 7196138"/>
              <a:gd name="connsiteX25" fmla="*/ 1198962 w 4933949"/>
              <a:gd name="connsiteY25" fmla="*/ 1615517 h 7196138"/>
              <a:gd name="connsiteX26" fmla="*/ 1198962 w 4933949"/>
              <a:gd name="connsiteY26" fmla="*/ 996191 h 7196138"/>
              <a:gd name="connsiteX27" fmla="*/ 1119911 w 4933949"/>
              <a:gd name="connsiteY27" fmla="*/ 378184 h 7196138"/>
              <a:gd name="connsiteX28" fmla="*/ 909109 w 4933949"/>
              <a:gd name="connsiteY28" fmla="*/ 305710 h 7196138"/>
              <a:gd name="connsiteX29" fmla="*/ 678543 w 4933949"/>
              <a:gd name="connsiteY29" fmla="*/ 305710 h 7196138"/>
              <a:gd name="connsiteX30" fmla="*/ 1842869 w 4933949"/>
              <a:gd name="connsiteY30" fmla="*/ 0 h 7196138"/>
              <a:gd name="connsiteX31" fmla="*/ 3073618 w 4933949"/>
              <a:gd name="connsiteY31" fmla="*/ 0 h 7196138"/>
              <a:gd name="connsiteX32" fmla="*/ 3114467 w 4933949"/>
              <a:gd name="connsiteY32" fmla="*/ 14495 h 7196138"/>
              <a:gd name="connsiteX33" fmla="*/ 3128962 w 4933949"/>
              <a:gd name="connsiteY33" fmla="*/ 54027 h 7196138"/>
              <a:gd name="connsiteX34" fmla="*/ 3128962 w 4933949"/>
              <a:gd name="connsiteY34" fmla="*/ 275402 h 7196138"/>
              <a:gd name="connsiteX35" fmla="*/ 3114467 w 4933949"/>
              <a:gd name="connsiteY35" fmla="*/ 314934 h 7196138"/>
              <a:gd name="connsiteX36" fmla="*/ 3073618 w 4933949"/>
              <a:gd name="connsiteY36" fmla="*/ 329429 h 7196138"/>
              <a:gd name="connsiteX37" fmla="*/ 2679620 w 4933949"/>
              <a:gd name="connsiteY37" fmla="*/ 329429 h 7196138"/>
              <a:gd name="connsiteX38" fmla="*/ 2679620 w 4933949"/>
              <a:gd name="connsiteY38" fmla="*/ 2558999 h 7196138"/>
              <a:gd name="connsiteX39" fmla="*/ 2665125 w 4933949"/>
              <a:gd name="connsiteY39" fmla="*/ 2598530 h 7196138"/>
              <a:gd name="connsiteX40" fmla="*/ 2625594 w 4933949"/>
              <a:gd name="connsiteY40" fmla="*/ 2613025 h 7196138"/>
              <a:gd name="connsiteX41" fmla="*/ 2290893 w 4933949"/>
              <a:gd name="connsiteY41" fmla="*/ 2613025 h 7196138"/>
              <a:gd name="connsiteX42" fmla="*/ 2250044 w 4933949"/>
              <a:gd name="connsiteY42" fmla="*/ 2598530 h 7196138"/>
              <a:gd name="connsiteX43" fmla="*/ 2235549 w 4933949"/>
              <a:gd name="connsiteY43" fmla="*/ 2558999 h 7196138"/>
              <a:gd name="connsiteX44" fmla="*/ 2235549 w 4933949"/>
              <a:gd name="connsiteY44" fmla="*/ 329429 h 7196138"/>
              <a:gd name="connsiteX45" fmla="*/ 1842869 w 4933949"/>
              <a:gd name="connsiteY45" fmla="*/ 329429 h 7196138"/>
              <a:gd name="connsiteX46" fmla="*/ 1802020 w 4933949"/>
              <a:gd name="connsiteY46" fmla="*/ 314934 h 7196138"/>
              <a:gd name="connsiteX47" fmla="*/ 1787525 w 4933949"/>
              <a:gd name="connsiteY47" fmla="*/ 275402 h 7196138"/>
              <a:gd name="connsiteX48" fmla="*/ 1787525 w 4933949"/>
              <a:gd name="connsiteY48" fmla="*/ 54027 h 7196138"/>
              <a:gd name="connsiteX49" fmla="*/ 1802020 w 4933949"/>
              <a:gd name="connsiteY49" fmla="*/ 14495 h 7196138"/>
              <a:gd name="connsiteX50" fmla="*/ 1842869 w 4933949"/>
              <a:gd name="connsiteY50" fmla="*/ 0 h 7196138"/>
              <a:gd name="connsiteX51" fmla="*/ 317544 w 4933949"/>
              <a:gd name="connsiteY51" fmla="*/ 0 h 7196138"/>
              <a:gd name="connsiteX52" fmla="*/ 972349 w 4933949"/>
              <a:gd name="connsiteY52" fmla="*/ 0 h 7196138"/>
              <a:gd name="connsiteX53" fmla="*/ 1476958 w 4933949"/>
              <a:gd name="connsiteY53" fmla="*/ 179209 h 7196138"/>
              <a:gd name="connsiteX54" fmla="*/ 1619250 w 4933949"/>
              <a:gd name="connsiteY54" fmla="*/ 1025181 h 7196138"/>
              <a:gd name="connsiteX55" fmla="*/ 1619250 w 4933949"/>
              <a:gd name="connsiteY55" fmla="*/ 1587845 h 7196138"/>
              <a:gd name="connsiteX56" fmla="*/ 1476958 w 4933949"/>
              <a:gd name="connsiteY56" fmla="*/ 2433816 h 7196138"/>
              <a:gd name="connsiteX57" fmla="*/ 972349 w 4933949"/>
              <a:gd name="connsiteY57" fmla="*/ 2613025 h 7196138"/>
              <a:gd name="connsiteX58" fmla="*/ 317544 w 4933949"/>
              <a:gd name="connsiteY58" fmla="*/ 2613025 h 7196138"/>
              <a:gd name="connsiteX59" fmla="*/ 278018 w 4933949"/>
              <a:gd name="connsiteY59" fmla="*/ 2598530 h 7196138"/>
              <a:gd name="connsiteX60" fmla="*/ 263525 w 4933949"/>
              <a:gd name="connsiteY60" fmla="*/ 2558999 h 7196138"/>
              <a:gd name="connsiteX61" fmla="*/ 263525 w 4933949"/>
              <a:gd name="connsiteY61" fmla="*/ 54027 h 7196138"/>
              <a:gd name="connsiteX62" fmla="*/ 278018 w 4933949"/>
              <a:gd name="connsiteY62" fmla="*/ 14495 h 7196138"/>
              <a:gd name="connsiteX63" fmla="*/ 317544 w 4933949"/>
              <a:gd name="connsiteY63" fmla="*/ 0 h 7196138"/>
              <a:gd name="connsiteX64" fmla="*/ 3359213 w 4933949"/>
              <a:gd name="connsiteY64" fmla="*/ 0 h 7196138"/>
              <a:gd name="connsiteX65" fmla="*/ 3664991 w 4933949"/>
              <a:gd name="connsiteY65" fmla="*/ 0 h 7196138"/>
              <a:gd name="connsiteX66" fmla="*/ 3705850 w 4933949"/>
              <a:gd name="connsiteY66" fmla="*/ 14497 h 7196138"/>
              <a:gd name="connsiteX67" fmla="*/ 3720348 w 4933949"/>
              <a:gd name="connsiteY67" fmla="*/ 54035 h 7196138"/>
              <a:gd name="connsiteX68" fmla="*/ 3720348 w 4933949"/>
              <a:gd name="connsiteY68" fmla="*/ 1903062 h 7196138"/>
              <a:gd name="connsiteX69" fmla="*/ 3798111 w 4933949"/>
              <a:gd name="connsiteY69" fmla="*/ 2279984 h 7196138"/>
              <a:gd name="connsiteX70" fmla="*/ 3976042 w 4933949"/>
              <a:gd name="connsiteY70" fmla="*/ 2349833 h 7196138"/>
              <a:gd name="connsiteX71" fmla="*/ 4163200 w 4933949"/>
              <a:gd name="connsiteY71" fmla="*/ 2279984 h 7196138"/>
              <a:gd name="connsiteX72" fmla="*/ 4240963 w 4933949"/>
              <a:gd name="connsiteY72" fmla="*/ 1903062 h 7196138"/>
              <a:gd name="connsiteX73" fmla="*/ 4240963 w 4933949"/>
              <a:gd name="connsiteY73" fmla="*/ 54035 h 7196138"/>
              <a:gd name="connsiteX74" fmla="*/ 4255461 w 4933949"/>
              <a:gd name="connsiteY74" fmla="*/ 14497 h 7196138"/>
              <a:gd name="connsiteX75" fmla="*/ 4295001 w 4933949"/>
              <a:gd name="connsiteY75" fmla="*/ 0 h 7196138"/>
              <a:gd name="connsiteX76" fmla="*/ 4602098 w 4933949"/>
              <a:gd name="connsiteY76" fmla="*/ 0 h 7196138"/>
              <a:gd name="connsiteX77" fmla="*/ 4641638 w 4933949"/>
              <a:gd name="connsiteY77" fmla="*/ 14497 h 7196138"/>
              <a:gd name="connsiteX78" fmla="*/ 4656136 w 4933949"/>
              <a:gd name="connsiteY78" fmla="*/ 54035 h 7196138"/>
              <a:gd name="connsiteX79" fmla="*/ 4656136 w 4933949"/>
              <a:gd name="connsiteY79" fmla="*/ 1904380 h 7196138"/>
              <a:gd name="connsiteX80" fmla="*/ 4507201 w 4933949"/>
              <a:gd name="connsiteY80" fmla="*/ 2459220 h 7196138"/>
              <a:gd name="connsiteX81" fmla="*/ 3981314 w 4933949"/>
              <a:gd name="connsiteY81" fmla="*/ 2646363 h 7196138"/>
              <a:gd name="connsiteX82" fmla="*/ 3447519 w 4933949"/>
              <a:gd name="connsiteY82" fmla="*/ 2459220 h 7196138"/>
              <a:gd name="connsiteX83" fmla="*/ 3305174 w 4933949"/>
              <a:gd name="connsiteY83" fmla="*/ 1904380 h 7196138"/>
              <a:gd name="connsiteX84" fmla="*/ 3305174 w 4933949"/>
              <a:gd name="connsiteY84" fmla="*/ 54035 h 7196138"/>
              <a:gd name="connsiteX85" fmla="*/ 3318354 w 4933949"/>
              <a:gd name="connsiteY85" fmla="*/ 14497 h 7196138"/>
              <a:gd name="connsiteX86" fmla="*/ 3359213 w 4933949"/>
              <a:gd name="connsiteY86" fmla="*/ 0 h 7196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</a:cxnLst>
            <a:rect l="l" t="t" r="r" b="b"/>
            <a:pathLst>
              <a:path w="4933949" h="7196138">
                <a:moveTo>
                  <a:pt x="1050029" y="6094413"/>
                </a:moveTo>
                <a:cubicBezTo>
                  <a:pt x="2409664" y="6623557"/>
                  <a:pt x="2524285" y="6623557"/>
                  <a:pt x="3883920" y="6094413"/>
                </a:cubicBezTo>
                <a:cubicBezTo>
                  <a:pt x="3883920" y="6094413"/>
                  <a:pt x="3883920" y="6094413"/>
                  <a:pt x="4933949" y="6645934"/>
                </a:cubicBezTo>
                <a:cubicBezTo>
                  <a:pt x="4933949" y="6645934"/>
                  <a:pt x="4933949" y="6645934"/>
                  <a:pt x="3883920" y="7196138"/>
                </a:cubicBezTo>
                <a:cubicBezTo>
                  <a:pt x="2524285" y="6668311"/>
                  <a:pt x="2409664" y="6668311"/>
                  <a:pt x="1050029" y="7196138"/>
                </a:cubicBezTo>
                <a:cubicBezTo>
                  <a:pt x="1050029" y="7196138"/>
                  <a:pt x="1050029" y="7196138"/>
                  <a:pt x="0" y="6645934"/>
                </a:cubicBezTo>
                <a:cubicBezTo>
                  <a:pt x="0" y="6645934"/>
                  <a:pt x="0" y="6645934"/>
                  <a:pt x="1050029" y="6094413"/>
                </a:cubicBezTo>
                <a:close/>
                <a:moveTo>
                  <a:pt x="1050029" y="4730750"/>
                </a:moveTo>
                <a:cubicBezTo>
                  <a:pt x="2409664" y="5260657"/>
                  <a:pt x="2524285" y="5260657"/>
                  <a:pt x="3883920" y="4730750"/>
                </a:cubicBezTo>
                <a:cubicBezTo>
                  <a:pt x="3883920" y="4730750"/>
                  <a:pt x="3883920" y="4730750"/>
                  <a:pt x="4933949" y="5283066"/>
                </a:cubicBezTo>
                <a:cubicBezTo>
                  <a:pt x="4933949" y="5283066"/>
                  <a:pt x="4933949" y="5283066"/>
                  <a:pt x="3883920" y="5834063"/>
                </a:cubicBezTo>
                <a:cubicBezTo>
                  <a:pt x="2524285" y="5305475"/>
                  <a:pt x="2409664" y="5305475"/>
                  <a:pt x="1050029" y="5834063"/>
                </a:cubicBezTo>
                <a:cubicBezTo>
                  <a:pt x="1050029" y="5834063"/>
                  <a:pt x="1050029" y="5834063"/>
                  <a:pt x="0" y="5283066"/>
                </a:cubicBezTo>
                <a:cubicBezTo>
                  <a:pt x="0" y="5283066"/>
                  <a:pt x="0" y="5283066"/>
                  <a:pt x="1050029" y="4730750"/>
                </a:cubicBezTo>
                <a:close/>
                <a:moveTo>
                  <a:pt x="1050029" y="3368675"/>
                </a:moveTo>
                <a:cubicBezTo>
                  <a:pt x="2409664" y="3898582"/>
                  <a:pt x="2524285" y="3898582"/>
                  <a:pt x="3883920" y="3368675"/>
                </a:cubicBezTo>
                <a:cubicBezTo>
                  <a:pt x="3883920" y="3368675"/>
                  <a:pt x="3883920" y="3368675"/>
                  <a:pt x="4933949" y="3920991"/>
                </a:cubicBezTo>
                <a:cubicBezTo>
                  <a:pt x="4933949" y="3920991"/>
                  <a:pt x="4933949" y="3920991"/>
                  <a:pt x="3883920" y="4471988"/>
                </a:cubicBezTo>
                <a:cubicBezTo>
                  <a:pt x="2524285" y="3943400"/>
                  <a:pt x="2409664" y="3943400"/>
                  <a:pt x="1050029" y="4471988"/>
                </a:cubicBezTo>
                <a:cubicBezTo>
                  <a:pt x="1050029" y="4471988"/>
                  <a:pt x="1050029" y="4471988"/>
                  <a:pt x="0" y="3920991"/>
                </a:cubicBezTo>
                <a:cubicBezTo>
                  <a:pt x="0" y="3920991"/>
                  <a:pt x="0" y="3920991"/>
                  <a:pt x="1050029" y="3368675"/>
                </a:cubicBezTo>
                <a:close/>
                <a:moveTo>
                  <a:pt x="678543" y="305710"/>
                </a:moveTo>
                <a:lnTo>
                  <a:pt x="678543" y="2307316"/>
                </a:lnTo>
                <a:cubicBezTo>
                  <a:pt x="678543" y="2307316"/>
                  <a:pt x="678543" y="2307316"/>
                  <a:pt x="909109" y="2307316"/>
                </a:cubicBezTo>
                <a:cubicBezTo>
                  <a:pt x="1011875" y="2307316"/>
                  <a:pt x="1072481" y="2291503"/>
                  <a:pt x="1119911" y="2234842"/>
                </a:cubicBezTo>
                <a:cubicBezTo>
                  <a:pt x="1192375" y="2147873"/>
                  <a:pt x="1198962" y="1971299"/>
                  <a:pt x="1198962" y="1615517"/>
                </a:cubicBezTo>
                <a:cubicBezTo>
                  <a:pt x="1198962" y="1615517"/>
                  <a:pt x="1198962" y="1615517"/>
                  <a:pt x="1198962" y="996191"/>
                </a:cubicBezTo>
                <a:cubicBezTo>
                  <a:pt x="1198962" y="641727"/>
                  <a:pt x="1192375" y="465153"/>
                  <a:pt x="1119911" y="378184"/>
                </a:cubicBezTo>
                <a:cubicBezTo>
                  <a:pt x="1072481" y="321522"/>
                  <a:pt x="1011875" y="305710"/>
                  <a:pt x="909109" y="305710"/>
                </a:cubicBezTo>
                <a:cubicBezTo>
                  <a:pt x="909109" y="305710"/>
                  <a:pt x="909109" y="305710"/>
                  <a:pt x="678543" y="305710"/>
                </a:cubicBezTo>
                <a:close/>
                <a:moveTo>
                  <a:pt x="1842869" y="0"/>
                </a:moveTo>
                <a:cubicBezTo>
                  <a:pt x="1842869" y="0"/>
                  <a:pt x="1842869" y="0"/>
                  <a:pt x="3073618" y="0"/>
                </a:cubicBezTo>
                <a:cubicBezTo>
                  <a:pt x="3093384" y="0"/>
                  <a:pt x="3105243" y="5271"/>
                  <a:pt x="3114467" y="14495"/>
                </a:cubicBezTo>
                <a:cubicBezTo>
                  <a:pt x="3122374" y="22401"/>
                  <a:pt x="3128962" y="34261"/>
                  <a:pt x="3128962" y="54027"/>
                </a:cubicBezTo>
                <a:cubicBezTo>
                  <a:pt x="3128962" y="54027"/>
                  <a:pt x="3128962" y="54027"/>
                  <a:pt x="3128962" y="275402"/>
                </a:cubicBezTo>
                <a:cubicBezTo>
                  <a:pt x="3128962" y="295168"/>
                  <a:pt x="3122374" y="307028"/>
                  <a:pt x="3114467" y="314934"/>
                </a:cubicBezTo>
                <a:cubicBezTo>
                  <a:pt x="3105243" y="324158"/>
                  <a:pt x="3093384" y="329429"/>
                  <a:pt x="3073618" y="329429"/>
                </a:cubicBezTo>
                <a:cubicBezTo>
                  <a:pt x="3073618" y="329429"/>
                  <a:pt x="3073618" y="329429"/>
                  <a:pt x="2679620" y="329429"/>
                </a:cubicBezTo>
                <a:cubicBezTo>
                  <a:pt x="2679620" y="329429"/>
                  <a:pt x="2679620" y="329429"/>
                  <a:pt x="2679620" y="2558999"/>
                </a:cubicBezTo>
                <a:cubicBezTo>
                  <a:pt x="2679620" y="2578765"/>
                  <a:pt x="2674349" y="2590624"/>
                  <a:pt x="2665125" y="2598530"/>
                </a:cubicBezTo>
                <a:cubicBezTo>
                  <a:pt x="2657219" y="2607755"/>
                  <a:pt x="2645360" y="2613025"/>
                  <a:pt x="2625594" y="2613025"/>
                </a:cubicBezTo>
                <a:cubicBezTo>
                  <a:pt x="2625594" y="2613025"/>
                  <a:pt x="2625594" y="2613025"/>
                  <a:pt x="2290893" y="2613025"/>
                </a:cubicBezTo>
                <a:cubicBezTo>
                  <a:pt x="2271128" y="2613025"/>
                  <a:pt x="2259268" y="2607755"/>
                  <a:pt x="2250044" y="2598530"/>
                </a:cubicBezTo>
                <a:cubicBezTo>
                  <a:pt x="2240820" y="2590624"/>
                  <a:pt x="2235549" y="2578765"/>
                  <a:pt x="2235549" y="2558999"/>
                </a:cubicBezTo>
                <a:cubicBezTo>
                  <a:pt x="2235549" y="2558999"/>
                  <a:pt x="2235549" y="2558999"/>
                  <a:pt x="2235549" y="329429"/>
                </a:cubicBezTo>
                <a:cubicBezTo>
                  <a:pt x="2235549" y="329429"/>
                  <a:pt x="2235549" y="329429"/>
                  <a:pt x="1842869" y="329429"/>
                </a:cubicBezTo>
                <a:cubicBezTo>
                  <a:pt x="1823104" y="329429"/>
                  <a:pt x="1811244" y="324158"/>
                  <a:pt x="1802020" y="314934"/>
                </a:cubicBezTo>
                <a:cubicBezTo>
                  <a:pt x="1792796" y="307028"/>
                  <a:pt x="1787525" y="295168"/>
                  <a:pt x="1787525" y="275402"/>
                </a:cubicBezTo>
                <a:cubicBezTo>
                  <a:pt x="1787525" y="275402"/>
                  <a:pt x="1787525" y="275402"/>
                  <a:pt x="1787525" y="54027"/>
                </a:cubicBezTo>
                <a:cubicBezTo>
                  <a:pt x="1787525" y="34261"/>
                  <a:pt x="1792796" y="22401"/>
                  <a:pt x="1802020" y="14495"/>
                </a:cubicBezTo>
                <a:cubicBezTo>
                  <a:pt x="1811244" y="5271"/>
                  <a:pt x="1823104" y="0"/>
                  <a:pt x="1842869" y="0"/>
                </a:cubicBezTo>
                <a:close/>
                <a:moveTo>
                  <a:pt x="317544" y="0"/>
                </a:moveTo>
                <a:cubicBezTo>
                  <a:pt x="317544" y="0"/>
                  <a:pt x="317544" y="0"/>
                  <a:pt x="972349" y="0"/>
                </a:cubicBezTo>
                <a:cubicBezTo>
                  <a:pt x="1226630" y="0"/>
                  <a:pt x="1382097" y="57980"/>
                  <a:pt x="1476958" y="179209"/>
                </a:cubicBezTo>
                <a:cubicBezTo>
                  <a:pt x="1615298" y="345241"/>
                  <a:pt x="1619250" y="614055"/>
                  <a:pt x="1619250" y="1025181"/>
                </a:cubicBezTo>
                <a:cubicBezTo>
                  <a:pt x="1619250" y="1025181"/>
                  <a:pt x="1619250" y="1025181"/>
                  <a:pt x="1619250" y="1587845"/>
                </a:cubicBezTo>
                <a:cubicBezTo>
                  <a:pt x="1619250" y="1998971"/>
                  <a:pt x="1615298" y="2267784"/>
                  <a:pt x="1476958" y="2433816"/>
                </a:cubicBezTo>
                <a:cubicBezTo>
                  <a:pt x="1382097" y="2555046"/>
                  <a:pt x="1226630" y="2613025"/>
                  <a:pt x="972349" y="2613025"/>
                </a:cubicBezTo>
                <a:cubicBezTo>
                  <a:pt x="972349" y="2613025"/>
                  <a:pt x="972349" y="2613025"/>
                  <a:pt x="317544" y="2613025"/>
                </a:cubicBezTo>
                <a:cubicBezTo>
                  <a:pt x="297781" y="2613025"/>
                  <a:pt x="285923" y="2607755"/>
                  <a:pt x="278018" y="2598530"/>
                </a:cubicBezTo>
                <a:cubicBezTo>
                  <a:pt x="268795" y="2590624"/>
                  <a:pt x="263525" y="2578765"/>
                  <a:pt x="263525" y="2558999"/>
                </a:cubicBezTo>
                <a:cubicBezTo>
                  <a:pt x="263525" y="2558999"/>
                  <a:pt x="263525" y="2558999"/>
                  <a:pt x="263525" y="54027"/>
                </a:cubicBezTo>
                <a:cubicBezTo>
                  <a:pt x="263525" y="34261"/>
                  <a:pt x="268795" y="22401"/>
                  <a:pt x="278018" y="14495"/>
                </a:cubicBezTo>
                <a:cubicBezTo>
                  <a:pt x="285923" y="5271"/>
                  <a:pt x="297781" y="0"/>
                  <a:pt x="317544" y="0"/>
                </a:cubicBezTo>
                <a:close/>
                <a:moveTo>
                  <a:pt x="3359213" y="0"/>
                </a:moveTo>
                <a:cubicBezTo>
                  <a:pt x="3359213" y="0"/>
                  <a:pt x="3359213" y="0"/>
                  <a:pt x="3664991" y="0"/>
                </a:cubicBezTo>
                <a:cubicBezTo>
                  <a:pt x="3684762" y="0"/>
                  <a:pt x="3696624" y="5272"/>
                  <a:pt x="3705850" y="14497"/>
                </a:cubicBezTo>
                <a:cubicBezTo>
                  <a:pt x="3715076" y="22405"/>
                  <a:pt x="3720348" y="34266"/>
                  <a:pt x="3720348" y="54035"/>
                </a:cubicBezTo>
                <a:cubicBezTo>
                  <a:pt x="3720348" y="54035"/>
                  <a:pt x="3720348" y="54035"/>
                  <a:pt x="3720348" y="1903062"/>
                </a:cubicBezTo>
                <a:cubicBezTo>
                  <a:pt x="3720348" y="2103384"/>
                  <a:pt x="3738800" y="2214089"/>
                  <a:pt x="3798111" y="2279984"/>
                </a:cubicBezTo>
                <a:cubicBezTo>
                  <a:pt x="3841605" y="2328747"/>
                  <a:pt x="3899597" y="2349833"/>
                  <a:pt x="3976042" y="2349833"/>
                </a:cubicBezTo>
                <a:cubicBezTo>
                  <a:pt x="4060395" y="2349833"/>
                  <a:pt x="4121023" y="2326111"/>
                  <a:pt x="4163200" y="2279984"/>
                </a:cubicBezTo>
                <a:cubicBezTo>
                  <a:pt x="4226464" y="2211453"/>
                  <a:pt x="4240963" y="2096795"/>
                  <a:pt x="4240963" y="1903062"/>
                </a:cubicBezTo>
                <a:cubicBezTo>
                  <a:pt x="4240963" y="1903062"/>
                  <a:pt x="4240963" y="1903062"/>
                  <a:pt x="4240963" y="54035"/>
                </a:cubicBezTo>
                <a:cubicBezTo>
                  <a:pt x="4240963" y="34266"/>
                  <a:pt x="4246235" y="22405"/>
                  <a:pt x="4255461" y="14497"/>
                </a:cubicBezTo>
                <a:cubicBezTo>
                  <a:pt x="4263369" y="5272"/>
                  <a:pt x="4276549" y="0"/>
                  <a:pt x="4295001" y="0"/>
                </a:cubicBezTo>
                <a:cubicBezTo>
                  <a:pt x="4295001" y="0"/>
                  <a:pt x="4295001" y="0"/>
                  <a:pt x="4602098" y="0"/>
                </a:cubicBezTo>
                <a:cubicBezTo>
                  <a:pt x="4621868" y="0"/>
                  <a:pt x="4633730" y="5272"/>
                  <a:pt x="4641638" y="14497"/>
                </a:cubicBezTo>
                <a:cubicBezTo>
                  <a:pt x="4650864" y="22405"/>
                  <a:pt x="4656136" y="34266"/>
                  <a:pt x="4656136" y="54035"/>
                </a:cubicBezTo>
                <a:cubicBezTo>
                  <a:pt x="4656136" y="54035"/>
                  <a:pt x="4656136" y="54035"/>
                  <a:pt x="4656136" y="1904380"/>
                </a:cubicBezTo>
                <a:cubicBezTo>
                  <a:pt x="4656136" y="2153465"/>
                  <a:pt x="4627140" y="2319521"/>
                  <a:pt x="4507201" y="2459220"/>
                </a:cubicBezTo>
                <a:cubicBezTo>
                  <a:pt x="4405714" y="2577832"/>
                  <a:pt x="4239645" y="2646363"/>
                  <a:pt x="3981314" y="2646363"/>
                </a:cubicBezTo>
                <a:cubicBezTo>
                  <a:pt x="3726938" y="2646363"/>
                  <a:pt x="3559550" y="2581786"/>
                  <a:pt x="3447519" y="2459220"/>
                </a:cubicBezTo>
                <a:cubicBezTo>
                  <a:pt x="3340760" y="2341926"/>
                  <a:pt x="3305174" y="2173233"/>
                  <a:pt x="3305174" y="1904380"/>
                </a:cubicBezTo>
                <a:cubicBezTo>
                  <a:pt x="3305174" y="1904380"/>
                  <a:pt x="3305174" y="1904380"/>
                  <a:pt x="3305174" y="54035"/>
                </a:cubicBezTo>
                <a:cubicBezTo>
                  <a:pt x="3305174" y="34266"/>
                  <a:pt x="3310446" y="22405"/>
                  <a:pt x="3318354" y="14497"/>
                </a:cubicBezTo>
                <a:cubicBezTo>
                  <a:pt x="3327580" y="5272"/>
                  <a:pt x="3339442" y="0"/>
                  <a:pt x="3359213" y="0"/>
                </a:cubicBezTo>
                <a:close/>
              </a:path>
            </a:pathLst>
          </a:custGeom>
          <a:solidFill>
            <a:srgbClr val="008737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da-DK"/>
          </a:p>
        </p:txBody>
      </p:sp>
      <p:sp>
        <p:nvSpPr>
          <p:cNvPr id="6" name="Date Placeholder 2">
            <a:extLst>
              <a:ext uri="{FF2B5EF4-FFF2-40B4-BE49-F238E27FC236}">
                <a16:creationId xmlns:a16="http://schemas.microsoft.com/office/drawing/2014/main" id="{AF062B26-8169-4B93-8FD8-CFDB0855A96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 dirty="0"/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CA59923C-6F09-424E-AF1E-AC62326A9B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 dirty="0"/>
          </a:p>
        </p:txBody>
      </p:sp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4C299FA2-BF46-4410-B2CD-E3C80B7A98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flipV="1"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1" name="Bottom bar">
            <a:extLst>
              <a:ext uri="{FF2B5EF4-FFF2-40B4-BE49-F238E27FC236}">
                <a16:creationId xmlns:a16="http://schemas.microsoft.com/office/drawing/2014/main" id="{495865CE-5BE9-4122-8AB8-48E534DD88F7}"/>
              </a:ext>
            </a:extLst>
          </p:cNvPr>
          <p:cNvSpPr/>
          <p:nvPr userDrawn="1"/>
        </p:nvSpPr>
        <p:spPr bwMode="auto">
          <a:xfrm>
            <a:off x="0" y="6541200"/>
            <a:ext cx="12193200" cy="316800"/>
          </a:xfrm>
          <a:prstGeom prst="rect">
            <a:avLst/>
          </a:prstGeom>
          <a:solidFill>
            <a:srgbClr val="008737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432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600" b="0" i="0" u="none" strike="noStrike" cap="none" normalizeH="0" baseline="0" dirty="0" err="1">
              <a:ln>
                <a:noFill/>
              </a:ln>
              <a:solidFill>
                <a:srgbClr val="FFFFFF"/>
              </a:solidFill>
              <a:effectLst/>
              <a:latin typeface="+mn-lt"/>
              <a:ea typeface="ＭＳ Ｐゴシック" pitchFamily="-80" charset="-128"/>
            </a:endParaRPr>
          </a:p>
        </p:txBody>
      </p:sp>
      <p:sp>
        <p:nvSpPr>
          <p:cNvPr id="12" name="Top bar">
            <a:extLst>
              <a:ext uri="{FF2B5EF4-FFF2-40B4-BE49-F238E27FC236}">
                <a16:creationId xmlns:a16="http://schemas.microsoft.com/office/drawing/2014/main" id="{0D436479-94F3-475C-8F8D-D3CDC81793FD}"/>
              </a:ext>
            </a:extLst>
          </p:cNvPr>
          <p:cNvSpPr/>
          <p:nvPr userDrawn="1"/>
        </p:nvSpPr>
        <p:spPr bwMode="auto">
          <a:xfrm>
            <a:off x="0" y="0"/>
            <a:ext cx="12193200" cy="50400"/>
          </a:xfrm>
          <a:prstGeom prst="rect">
            <a:avLst/>
          </a:prstGeom>
          <a:solidFill>
            <a:srgbClr val="008737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432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600" b="0" i="0" u="none" strike="noStrike" cap="none" normalizeH="0" baseline="0" dirty="0" err="1">
              <a:ln>
                <a:noFill/>
              </a:ln>
              <a:solidFill>
                <a:srgbClr val="FFFFFF"/>
              </a:solidFill>
              <a:effectLst/>
              <a:latin typeface="+mn-lt"/>
              <a:ea typeface="ＭＳ Ｐゴシック" pitchFamily="-8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963761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 B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49859" y="3545117"/>
            <a:ext cx="10840028" cy="2706458"/>
          </a:xfrm>
        </p:spPr>
        <p:txBody>
          <a:bodyPr anchor="t" anchorCtr="0"/>
          <a:lstStyle>
            <a:lvl1pPr>
              <a:lnSpc>
                <a:spcPct val="93000"/>
              </a:lnSpc>
              <a:defRPr sz="8000">
                <a:solidFill>
                  <a:schemeClr val="tx1"/>
                </a:solidFill>
              </a:defRPr>
            </a:lvl1pPr>
          </a:lstStyle>
          <a:p>
            <a:pPr lvl="0"/>
            <a:r>
              <a:rPr lang="da-DK" noProof="0"/>
              <a:t>Click to edit Master title style</a:t>
            </a:r>
            <a:endParaRPr lang="da-DK" noProof="0" dirty="0"/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47072" y="1704975"/>
            <a:ext cx="10840028" cy="1660654"/>
          </a:xfrm>
        </p:spPr>
        <p:txBody>
          <a:bodyPr anchor="b" anchorCtr="0"/>
          <a:lstStyle>
            <a:lvl1pPr marL="0" indent="0">
              <a:lnSpc>
                <a:spcPct val="110000"/>
              </a:lnSpc>
              <a:spcBef>
                <a:spcPts val="0"/>
              </a:spcBef>
              <a:buFontTx/>
              <a:buNone/>
              <a:defRPr sz="3000">
                <a:solidFill>
                  <a:schemeClr val="tx1"/>
                </a:solidFill>
              </a:defRPr>
            </a:lvl1pPr>
          </a:lstStyle>
          <a:p>
            <a:pPr lvl="0"/>
            <a:r>
              <a:rPr lang="da-DK" noProof="0"/>
              <a:t>Click to edit Master subtitle style</a:t>
            </a:r>
            <a:endParaRPr lang="da-DK" noProof="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1346B4F-F02C-40EC-9B70-932B18214C6A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67EB69-BB5A-407E-BF0A-1CB9B24506D8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3EA872-A674-449B-A120-B97244F8E91D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2259193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156" userDrawn="1">
          <p15:clr>
            <a:srgbClr val="F26B43"/>
          </p15:clr>
        </p15:guide>
        <p15:guide id="2" pos="6984" userDrawn="1">
          <p15:clr>
            <a:srgbClr val="F26B43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248A0E3C-0CE1-4BBF-A912-5A81BF3B7B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Edit Master text styles</a:t>
            </a:r>
          </a:p>
          <a:p>
            <a:pPr lvl="1"/>
            <a:r>
              <a:rPr lang="da-DK"/>
              <a:t>Second level</a:t>
            </a:r>
          </a:p>
          <a:p>
            <a:pPr lvl="2"/>
            <a:r>
              <a:rPr lang="da-DK"/>
              <a:t>Third level</a:t>
            </a:r>
          </a:p>
          <a:p>
            <a:pPr lvl="3"/>
            <a:r>
              <a:rPr lang="da-DK"/>
              <a:t>Fourth level</a:t>
            </a:r>
          </a:p>
          <a:p>
            <a:pPr lvl="4"/>
            <a:r>
              <a:rPr lang="da-DK"/>
              <a:t>Fifth level</a:t>
            </a:r>
            <a:endParaRPr lang="da-DK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FCA8860-CDAD-4F91-9292-2B11655C191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C7A21B-9B48-4777-BF0D-9FB95719C2E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3EA872-A674-449B-A120-B97244F8E91D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1877740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984" userDrawn="1">
          <p15:clr>
            <a:srgbClr val="F26B43"/>
          </p15:clr>
        </p15:guide>
        <p15:guide id="2" pos="1117" userDrawn="1">
          <p15:clr>
            <a:srgbClr val="F26B43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5EB1D5E1-0C4E-4A74-BE37-26307F7E28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4726" y="426127"/>
            <a:ext cx="9312374" cy="972716"/>
          </a:xfrm>
        </p:spPr>
        <p:txBody>
          <a:bodyPr/>
          <a:lstStyle/>
          <a:p>
            <a:r>
              <a:rPr lang="da-DK"/>
              <a:t>Click to edit Master title style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74800" y="1706399"/>
            <a:ext cx="4410177" cy="45468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Edit Master text styles</a:t>
            </a:r>
          </a:p>
          <a:p>
            <a:pPr lvl="1"/>
            <a:r>
              <a:rPr lang="da-DK"/>
              <a:t>Second level</a:t>
            </a:r>
          </a:p>
          <a:p>
            <a:pPr lvl="2"/>
            <a:r>
              <a:rPr lang="da-DK"/>
              <a:t>Third level</a:t>
            </a:r>
          </a:p>
          <a:p>
            <a:pPr lvl="3"/>
            <a:r>
              <a:rPr lang="da-DK"/>
              <a:t>Fourth level</a:t>
            </a:r>
          </a:p>
          <a:p>
            <a:pPr lvl="4"/>
            <a:r>
              <a:rPr lang="da-DK"/>
              <a:t>Fifth level</a:t>
            </a:r>
            <a:endParaRPr lang="da-DK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78001" y="1706399"/>
            <a:ext cx="4409100" cy="45468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Edit Master text styles</a:t>
            </a:r>
          </a:p>
          <a:p>
            <a:pPr lvl="1"/>
            <a:r>
              <a:rPr lang="da-DK"/>
              <a:t>Second level</a:t>
            </a:r>
          </a:p>
          <a:p>
            <a:pPr lvl="2"/>
            <a:r>
              <a:rPr lang="da-DK"/>
              <a:t>Third level</a:t>
            </a:r>
          </a:p>
          <a:p>
            <a:pPr lvl="3"/>
            <a:r>
              <a:rPr lang="da-DK"/>
              <a:t>Fourth level</a:t>
            </a:r>
          </a:p>
          <a:p>
            <a:pPr lvl="4"/>
            <a:r>
              <a:rPr lang="da-DK"/>
              <a:t>Fifth level</a:t>
            </a:r>
            <a:endParaRPr lang="da-DK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02499420-B0E8-4C8A-8C00-E21262271AD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3EE7F0E-E606-41AC-BBBF-B5AECB1112E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3EA872-A674-449B-A120-B97244F8E91D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1746021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118">
          <p15:clr>
            <a:srgbClr val="F26B43"/>
          </p15:clr>
        </p15:guide>
        <p15:guide id="2" pos="3896">
          <p15:clr>
            <a:srgbClr val="F26B43"/>
          </p15:clr>
        </p15:guide>
        <p15:guide id="3" pos="4205">
          <p15:clr>
            <a:srgbClr val="F26B43"/>
          </p15:clr>
        </p15:guide>
        <p15:guide id="4" pos="6984">
          <p15:clr>
            <a:srgbClr val="F26B43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two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>
            <a:extLst>
              <a:ext uri="{FF2B5EF4-FFF2-40B4-BE49-F238E27FC236}">
                <a16:creationId xmlns:a16="http://schemas.microsoft.com/office/drawing/2014/main" id="{90A2595F-A737-4D92-946C-EC0BBF8853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4726" y="426127"/>
            <a:ext cx="6048672" cy="972716"/>
          </a:xfrm>
        </p:spPr>
        <p:txBody>
          <a:bodyPr/>
          <a:lstStyle/>
          <a:p>
            <a:r>
              <a:rPr lang="da-DK"/>
              <a:t>Click to edit Master title style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74726" y="1706328"/>
            <a:ext cx="6048672" cy="4545578"/>
          </a:xfrm>
        </p:spPr>
        <p:txBody>
          <a:bodyPr/>
          <a:lstStyle/>
          <a:p>
            <a:pPr lvl="0"/>
            <a:r>
              <a:rPr lang="da-DK"/>
              <a:t>Edit Master text styles</a:t>
            </a:r>
          </a:p>
          <a:p>
            <a:pPr lvl="1"/>
            <a:r>
              <a:rPr lang="da-DK"/>
              <a:t>Second level</a:t>
            </a:r>
          </a:p>
          <a:p>
            <a:pPr lvl="2"/>
            <a:r>
              <a:rPr lang="da-DK"/>
              <a:t>Third level</a:t>
            </a:r>
          </a:p>
          <a:p>
            <a:pPr lvl="3"/>
            <a:r>
              <a:rPr lang="da-DK"/>
              <a:t>Fourth level</a:t>
            </a:r>
          </a:p>
          <a:p>
            <a:pPr lvl="4"/>
            <a:r>
              <a:rPr lang="da-DK"/>
              <a:t>Fifth level</a:t>
            </a:r>
            <a:endParaRPr lang="da-DK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565D29D0-EA4F-4318-8A82-6C2B200A712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331213" y="849734"/>
            <a:ext cx="3859200" cy="2505600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r>
              <a:rPr lang="da-DK" dirty="0"/>
              <a:t>Click the placeholder and paste image via Skyfish icon</a:t>
            </a:r>
            <a:endParaRPr lang="da-DK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25B8511D-E10E-40C3-82A6-3DCDC97CF6C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331213" y="3563718"/>
            <a:ext cx="3859200" cy="2505600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r>
              <a:rPr lang="da-DK" dirty="0"/>
              <a:t>Click the placeholder and paste image via Skyfish icon</a:t>
            </a:r>
            <a:endParaRPr lang="da-DK"/>
          </a:p>
          <a:p>
            <a:endParaRPr lang="da-DK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2986237-C7E2-4498-82A4-361A340A650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664EEF-2B63-484E-803A-4FCD66F243A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3EA872-A674-449B-A120-B97244F8E91D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9226707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927" userDrawn="1">
          <p15:clr>
            <a:srgbClr val="F26B43"/>
          </p15:clr>
        </p15:guide>
        <p15:guide id="2" pos="5247" userDrawn="1">
          <p15:clr>
            <a:srgbClr val="F26B43"/>
          </p15:clr>
        </p15:guide>
        <p15:guide id="3" pos="1117" userDrawn="1">
          <p15:clr>
            <a:srgbClr val="F26B43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s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>
            <a:extLst>
              <a:ext uri="{FF2B5EF4-FFF2-40B4-BE49-F238E27FC236}">
                <a16:creationId xmlns:a16="http://schemas.microsoft.com/office/drawing/2014/main" id="{92213382-11A1-48CE-B0A0-D8A7D26861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1360" y="426127"/>
            <a:ext cx="6865740" cy="972716"/>
          </a:xfrm>
        </p:spPr>
        <p:txBody>
          <a:bodyPr/>
          <a:lstStyle/>
          <a:p>
            <a:r>
              <a:rPr lang="da-DK" dirty="0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21360" y="1706328"/>
            <a:ext cx="6865740" cy="4545578"/>
          </a:xfrm>
        </p:spPr>
        <p:txBody>
          <a:bodyPr/>
          <a:lstStyle/>
          <a:p>
            <a:pPr lvl="0"/>
            <a:r>
              <a:rPr lang="da-DK"/>
              <a:t>Edit Master text styles</a:t>
            </a:r>
          </a:p>
          <a:p>
            <a:pPr lvl="1"/>
            <a:r>
              <a:rPr lang="da-DK"/>
              <a:t>Second level</a:t>
            </a:r>
          </a:p>
          <a:p>
            <a:pPr lvl="2"/>
            <a:r>
              <a:rPr lang="da-DK"/>
              <a:t>Third level</a:t>
            </a:r>
          </a:p>
          <a:p>
            <a:pPr lvl="3"/>
            <a:r>
              <a:rPr lang="da-DK"/>
              <a:t>Fourth level</a:t>
            </a:r>
          </a:p>
          <a:p>
            <a:pPr lvl="4"/>
            <a:r>
              <a:rPr lang="da-DK"/>
              <a:t>Fifth level</a:t>
            </a:r>
            <a:endParaRPr lang="da-DK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565D29D0-EA4F-4318-8A82-6C2B200A712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-1" y="1314523"/>
            <a:ext cx="3708000" cy="2455200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r>
              <a:rPr lang="da-DK" dirty="0"/>
              <a:t>Click the placeholder and paste image via Skyfish icon</a:t>
            </a:r>
            <a:endParaRPr lang="da-DK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25B8511D-E10E-40C3-82A6-3DCDC97CF6C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-1" y="3968153"/>
            <a:ext cx="3708000" cy="2455200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r>
              <a:rPr lang="da-DK" dirty="0"/>
              <a:t>Click the placeholder and paste image via Skyfish icon</a:t>
            </a:r>
            <a:endParaRPr lang="da-DK"/>
          </a:p>
          <a:p>
            <a:endParaRPr lang="da-DK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E26B732-1A52-4AA9-89FC-8FC5439E40D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25D0DC-E43F-43DA-AA0F-C0C54C8939F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3EA872-A674-449B-A120-B97244F8E91D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2835623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984" userDrawn="1">
          <p15:clr>
            <a:srgbClr val="F26B43"/>
          </p15:clr>
        </p15:guide>
        <p15:guide id="2" pos="2660" userDrawn="1">
          <p15:clr>
            <a:srgbClr val="F26B43"/>
          </p15:clr>
        </p15:guide>
        <p15:guide id="3" pos="2335" userDrawn="1">
          <p15:clr>
            <a:srgbClr val="F26B43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8953C3-F3F7-4638-96F8-7CF20CB55E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7650" y="980727"/>
            <a:ext cx="3740400" cy="418115"/>
          </a:xfrm>
        </p:spPr>
        <p:txBody>
          <a:bodyPr/>
          <a:lstStyle>
            <a:lvl1pPr>
              <a:defRPr sz="2400"/>
            </a:lvl1pPr>
          </a:lstStyle>
          <a:p>
            <a:r>
              <a:rPr lang="da-DK" dirty="0"/>
              <a:t>Click to add title one line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CC0DB591-4602-46B3-B1C3-1E64148AB9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7650" y="4407150"/>
            <a:ext cx="3740400" cy="1844425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a-DK" dirty="0"/>
              <a:t>Edit Master text styles</a:t>
            </a:r>
            <a:endParaRPr lang="da-DK"/>
          </a:p>
          <a:p>
            <a:pPr lvl="1"/>
            <a:r>
              <a:rPr lang="da-DK" dirty="0"/>
              <a:t>Second level</a:t>
            </a:r>
            <a:endParaRPr lang="da-DK"/>
          </a:p>
          <a:p>
            <a:pPr lvl="2"/>
            <a:r>
              <a:rPr lang="da-DK" dirty="0"/>
              <a:t>Third level</a:t>
            </a:r>
            <a:endParaRPr lang="da-DK"/>
          </a:p>
          <a:p>
            <a:pPr lvl="3"/>
            <a:r>
              <a:rPr lang="da-DK" dirty="0"/>
              <a:t>Fourth level</a:t>
            </a:r>
            <a:endParaRPr lang="da-DK"/>
          </a:p>
          <a:p>
            <a:pPr lvl="4"/>
            <a:r>
              <a:rPr lang="da-DK" dirty="0"/>
              <a:t>Fifth level</a:t>
            </a:r>
            <a:endParaRPr lang="da-DK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68416079-1CFC-426F-A6ED-5AB355FC545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222750" y="979200"/>
            <a:ext cx="3740400" cy="417767"/>
          </a:xfrm>
        </p:spPr>
        <p:txBody>
          <a:bodyPr anchor="b" anchorCtr="0"/>
          <a:lstStyle>
            <a:lvl1pPr marL="0" indent="0">
              <a:buNone/>
              <a:defRPr sz="2400" b="1"/>
            </a:lvl1pPr>
            <a:lvl2pPr marL="0" indent="0">
              <a:buNone/>
              <a:defRPr sz="2400" b="1"/>
            </a:lvl2pPr>
            <a:lvl3pPr marL="0" indent="0">
              <a:buNone/>
              <a:defRPr sz="2400" b="1"/>
            </a:lvl3pPr>
            <a:lvl4pPr marL="0" indent="0">
              <a:buNone/>
              <a:defRPr sz="2400" b="1"/>
            </a:lvl4pPr>
            <a:lvl5pPr marL="0" indent="0">
              <a:buNone/>
              <a:defRPr sz="2400" b="1"/>
            </a:lvl5pPr>
          </a:lstStyle>
          <a:p>
            <a:pPr lvl="0"/>
            <a:r>
              <a:rPr lang="da-DK" dirty="0"/>
              <a:t>Click to add title one line</a:t>
            </a:r>
            <a:endParaRPr lang="da-DK"/>
          </a:p>
        </p:txBody>
      </p: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D358873C-68BF-4E89-B536-B3248F2B25FE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4222750" y="4406899"/>
            <a:ext cx="3740401" cy="1844675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a-DK" dirty="0"/>
              <a:t>Edit Master text styles</a:t>
            </a:r>
            <a:endParaRPr lang="da-DK"/>
          </a:p>
          <a:p>
            <a:pPr lvl="1"/>
            <a:r>
              <a:rPr lang="da-DK" dirty="0"/>
              <a:t>Second level</a:t>
            </a:r>
            <a:endParaRPr lang="da-DK"/>
          </a:p>
          <a:p>
            <a:pPr lvl="2"/>
            <a:r>
              <a:rPr lang="da-DK" dirty="0"/>
              <a:t>Third level</a:t>
            </a:r>
            <a:endParaRPr lang="da-DK"/>
          </a:p>
          <a:p>
            <a:pPr lvl="3"/>
            <a:r>
              <a:rPr lang="da-DK" dirty="0"/>
              <a:t>Fourth level</a:t>
            </a:r>
            <a:endParaRPr lang="da-DK"/>
          </a:p>
          <a:p>
            <a:pPr lvl="4"/>
            <a:r>
              <a:rPr lang="da-DK" dirty="0"/>
              <a:t>Fifth level</a:t>
            </a:r>
            <a:endParaRPr lang="da-DK"/>
          </a:p>
          <a:p>
            <a:pPr lvl="5"/>
            <a:endParaRPr lang="da-DK" dirty="0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69A0E900-1FE2-4CC1-B435-93F3A118935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197850" y="979200"/>
            <a:ext cx="3740400" cy="417767"/>
          </a:xfrm>
        </p:spPr>
        <p:txBody>
          <a:bodyPr anchor="b" anchorCtr="0"/>
          <a:lstStyle>
            <a:lvl1pPr marL="0" indent="0">
              <a:buNone/>
              <a:defRPr sz="2400" b="1"/>
            </a:lvl1pPr>
            <a:lvl2pPr marL="0" indent="0">
              <a:buNone/>
              <a:defRPr sz="2400" b="1"/>
            </a:lvl2pPr>
            <a:lvl3pPr marL="0" indent="0">
              <a:buNone/>
              <a:defRPr sz="2400" b="1"/>
            </a:lvl3pPr>
            <a:lvl4pPr marL="0" indent="0">
              <a:buNone/>
              <a:defRPr sz="2400" b="1"/>
            </a:lvl4pPr>
            <a:lvl5pPr marL="0" indent="0">
              <a:buNone/>
              <a:defRPr sz="2400" b="1"/>
            </a:lvl5pPr>
          </a:lstStyle>
          <a:p>
            <a:pPr lvl="0"/>
            <a:r>
              <a:rPr lang="da-DK" dirty="0"/>
              <a:t>Click to add title one line</a:t>
            </a:r>
            <a:endParaRPr lang="da-DK"/>
          </a:p>
        </p:txBody>
      </p:sp>
      <p:sp>
        <p:nvSpPr>
          <p:cNvPr id="25" name="Content Placeholder 24">
            <a:extLst>
              <a:ext uri="{FF2B5EF4-FFF2-40B4-BE49-F238E27FC236}">
                <a16:creationId xmlns:a16="http://schemas.microsoft.com/office/drawing/2014/main" id="{E094886A-F110-4851-B1DA-8DFC40D509F8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8197850" y="4406899"/>
            <a:ext cx="3740400" cy="1844675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a-DK" dirty="0"/>
              <a:t>Edit Master text styles</a:t>
            </a:r>
            <a:endParaRPr lang="da-DK"/>
          </a:p>
          <a:p>
            <a:pPr lvl="1"/>
            <a:r>
              <a:rPr lang="da-DK" dirty="0"/>
              <a:t>Second level</a:t>
            </a:r>
            <a:endParaRPr lang="da-DK"/>
          </a:p>
          <a:p>
            <a:pPr lvl="2"/>
            <a:r>
              <a:rPr lang="da-DK" dirty="0"/>
              <a:t>Third level</a:t>
            </a:r>
            <a:endParaRPr lang="da-DK"/>
          </a:p>
          <a:p>
            <a:pPr lvl="3"/>
            <a:r>
              <a:rPr lang="da-DK" dirty="0"/>
              <a:t>Fourth level</a:t>
            </a:r>
            <a:endParaRPr lang="da-DK"/>
          </a:p>
          <a:p>
            <a:pPr lvl="4"/>
            <a:r>
              <a:rPr lang="da-DK" dirty="0"/>
              <a:t>Fifth level</a:t>
            </a:r>
            <a:endParaRPr lang="da-DK"/>
          </a:p>
          <a:p>
            <a:pPr lvl="5"/>
            <a:endParaRPr lang="da-DK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91B02311-54A6-4455-B615-BBCA0DA742E4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247650" y="1546282"/>
            <a:ext cx="3740400" cy="2664000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r>
              <a:rPr lang="da-DK" dirty="0"/>
              <a:t>Click the placeholder and paste image via Skyfish icon</a:t>
            </a:r>
            <a:endParaRPr lang="da-DK"/>
          </a:p>
        </p:txBody>
      </p:sp>
      <p:sp>
        <p:nvSpPr>
          <p:cNvPr id="13" name="Picture Placeholder 8">
            <a:extLst>
              <a:ext uri="{FF2B5EF4-FFF2-40B4-BE49-F238E27FC236}">
                <a16:creationId xmlns:a16="http://schemas.microsoft.com/office/drawing/2014/main" id="{710A5827-3485-49A0-81F0-FF89EE34B804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4223149" y="1548581"/>
            <a:ext cx="3740400" cy="2664000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r>
              <a:rPr lang="da-DK" dirty="0"/>
              <a:t>Click the placeholder and paste image via Skyfish icon</a:t>
            </a:r>
            <a:endParaRPr lang="da-DK"/>
          </a:p>
        </p:txBody>
      </p:sp>
      <p:sp>
        <p:nvSpPr>
          <p:cNvPr id="14" name="Picture Placeholder 8">
            <a:extLst>
              <a:ext uri="{FF2B5EF4-FFF2-40B4-BE49-F238E27FC236}">
                <a16:creationId xmlns:a16="http://schemas.microsoft.com/office/drawing/2014/main" id="{E27B0558-FCB8-4A55-9BA9-182DFF0387F4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8198648" y="1546282"/>
            <a:ext cx="3740400" cy="2664000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r>
              <a:rPr lang="da-DK" dirty="0"/>
              <a:t>Click the placeholder and paste image via Skyfish icon</a:t>
            </a:r>
            <a:endParaRPr lang="da-DK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1346B4F-F02C-40EC-9B70-932B18214C6A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67EB69-BB5A-407E-BF0A-1CB9B24506D8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3EA872-A674-449B-A120-B97244F8E91D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8863740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156">
          <p15:clr>
            <a:srgbClr val="F26B43"/>
          </p15:clr>
        </p15:guide>
        <p15:guide id="2" pos="7522" userDrawn="1">
          <p15:clr>
            <a:srgbClr val="F26B43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297DEAA-3B7B-49C7-8C28-3F21F36A93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Click to edit Master title style</a:t>
            </a:r>
            <a:endParaRPr lang="da-DK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1F74546-9D06-4CF7-806D-E04B043BF5A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F53AB3-8AAF-469F-AD3F-AE5E1A39D7C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3EA872-A674-449B-A120-B97244F8E91D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208455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117" userDrawn="1">
          <p15:clr>
            <a:srgbClr val="F26B43"/>
          </p15:clr>
        </p15:guide>
        <p15:guide id="2" pos="6984" userDrawn="1">
          <p15:clr>
            <a:srgbClr val="F26B43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ogo og foot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AE75ABF-082F-4A38-B952-09157E37A81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A39F3A-7714-4FD6-9132-D60FFA220D9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3EA872-A674-449B-A120-B97244F8E91D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6692647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Logo color">
            <a:extLst>
              <a:ext uri="{FF2B5EF4-FFF2-40B4-BE49-F238E27FC236}">
                <a16:creationId xmlns:a16="http://schemas.microsoft.com/office/drawing/2014/main" id="{ADC92552-7939-46C1-AAFE-B97F51EBFFE9}"/>
              </a:ext>
            </a:extLst>
          </p:cNvPr>
          <p:cNvSpPr>
            <a:spLocks noChangeAspect="1"/>
          </p:cNvSpPr>
          <p:nvPr userDrawn="1">
            <p:custDataLst>
              <p:tags r:id="rId13"/>
            </p:custDataLst>
          </p:nvPr>
        </p:nvSpPr>
        <p:spPr bwMode="auto">
          <a:xfrm>
            <a:off x="252000" y="252000"/>
            <a:ext cx="419611" cy="612000"/>
          </a:xfrm>
          <a:custGeom>
            <a:avLst/>
            <a:gdLst>
              <a:gd name="connsiteX0" fmla="*/ 1050029 w 4933949"/>
              <a:gd name="connsiteY0" fmla="*/ 6094413 h 7196138"/>
              <a:gd name="connsiteX1" fmla="*/ 3883920 w 4933949"/>
              <a:gd name="connsiteY1" fmla="*/ 6094413 h 7196138"/>
              <a:gd name="connsiteX2" fmla="*/ 4933949 w 4933949"/>
              <a:gd name="connsiteY2" fmla="*/ 6645934 h 7196138"/>
              <a:gd name="connsiteX3" fmla="*/ 3883920 w 4933949"/>
              <a:gd name="connsiteY3" fmla="*/ 7196138 h 7196138"/>
              <a:gd name="connsiteX4" fmla="*/ 1050029 w 4933949"/>
              <a:gd name="connsiteY4" fmla="*/ 7196138 h 7196138"/>
              <a:gd name="connsiteX5" fmla="*/ 0 w 4933949"/>
              <a:gd name="connsiteY5" fmla="*/ 6645934 h 7196138"/>
              <a:gd name="connsiteX6" fmla="*/ 1050029 w 4933949"/>
              <a:gd name="connsiteY6" fmla="*/ 6094413 h 7196138"/>
              <a:gd name="connsiteX7" fmla="*/ 1050029 w 4933949"/>
              <a:gd name="connsiteY7" fmla="*/ 4730750 h 7196138"/>
              <a:gd name="connsiteX8" fmla="*/ 3883920 w 4933949"/>
              <a:gd name="connsiteY8" fmla="*/ 4730750 h 7196138"/>
              <a:gd name="connsiteX9" fmla="*/ 4933949 w 4933949"/>
              <a:gd name="connsiteY9" fmla="*/ 5283066 h 7196138"/>
              <a:gd name="connsiteX10" fmla="*/ 3883920 w 4933949"/>
              <a:gd name="connsiteY10" fmla="*/ 5834063 h 7196138"/>
              <a:gd name="connsiteX11" fmla="*/ 1050029 w 4933949"/>
              <a:gd name="connsiteY11" fmla="*/ 5834063 h 7196138"/>
              <a:gd name="connsiteX12" fmla="*/ 0 w 4933949"/>
              <a:gd name="connsiteY12" fmla="*/ 5283066 h 7196138"/>
              <a:gd name="connsiteX13" fmla="*/ 1050029 w 4933949"/>
              <a:gd name="connsiteY13" fmla="*/ 4730750 h 7196138"/>
              <a:gd name="connsiteX14" fmla="*/ 1050029 w 4933949"/>
              <a:gd name="connsiteY14" fmla="*/ 3368675 h 7196138"/>
              <a:gd name="connsiteX15" fmla="*/ 3883920 w 4933949"/>
              <a:gd name="connsiteY15" fmla="*/ 3368675 h 7196138"/>
              <a:gd name="connsiteX16" fmla="*/ 4933949 w 4933949"/>
              <a:gd name="connsiteY16" fmla="*/ 3920991 h 7196138"/>
              <a:gd name="connsiteX17" fmla="*/ 3883920 w 4933949"/>
              <a:gd name="connsiteY17" fmla="*/ 4471988 h 7196138"/>
              <a:gd name="connsiteX18" fmla="*/ 1050029 w 4933949"/>
              <a:gd name="connsiteY18" fmla="*/ 4471988 h 7196138"/>
              <a:gd name="connsiteX19" fmla="*/ 0 w 4933949"/>
              <a:gd name="connsiteY19" fmla="*/ 3920991 h 7196138"/>
              <a:gd name="connsiteX20" fmla="*/ 1050029 w 4933949"/>
              <a:gd name="connsiteY20" fmla="*/ 3368675 h 7196138"/>
              <a:gd name="connsiteX21" fmla="*/ 678543 w 4933949"/>
              <a:gd name="connsiteY21" fmla="*/ 305710 h 7196138"/>
              <a:gd name="connsiteX22" fmla="*/ 678543 w 4933949"/>
              <a:gd name="connsiteY22" fmla="*/ 2307316 h 7196138"/>
              <a:gd name="connsiteX23" fmla="*/ 909109 w 4933949"/>
              <a:gd name="connsiteY23" fmla="*/ 2307316 h 7196138"/>
              <a:gd name="connsiteX24" fmla="*/ 1119911 w 4933949"/>
              <a:gd name="connsiteY24" fmla="*/ 2234842 h 7196138"/>
              <a:gd name="connsiteX25" fmla="*/ 1198962 w 4933949"/>
              <a:gd name="connsiteY25" fmla="*/ 1615517 h 7196138"/>
              <a:gd name="connsiteX26" fmla="*/ 1198962 w 4933949"/>
              <a:gd name="connsiteY26" fmla="*/ 996191 h 7196138"/>
              <a:gd name="connsiteX27" fmla="*/ 1119911 w 4933949"/>
              <a:gd name="connsiteY27" fmla="*/ 378184 h 7196138"/>
              <a:gd name="connsiteX28" fmla="*/ 909109 w 4933949"/>
              <a:gd name="connsiteY28" fmla="*/ 305710 h 7196138"/>
              <a:gd name="connsiteX29" fmla="*/ 678543 w 4933949"/>
              <a:gd name="connsiteY29" fmla="*/ 305710 h 7196138"/>
              <a:gd name="connsiteX30" fmla="*/ 1842869 w 4933949"/>
              <a:gd name="connsiteY30" fmla="*/ 0 h 7196138"/>
              <a:gd name="connsiteX31" fmla="*/ 3073618 w 4933949"/>
              <a:gd name="connsiteY31" fmla="*/ 0 h 7196138"/>
              <a:gd name="connsiteX32" fmla="*/ 3114467 w 4933949"/>
              <a:gd name="connsiteY32" fmla="*/ 14495 h 7196138"/>
              <a:gd name="connsiteX33" fmla="*/ 3128962 w 4933949"/>
              <a:gd name="connsiteY33" fmla="*/ 54027 h 7196138"/>
              <a:gd name="connsiteX34" fmla="*/ 3128962 w 4933949"/>
              <a:gd name="connsiteY34" fmla="*/ 275402 h 7196138"/>
              <a:gd name="connsiteX35" fmla="*/ 3114467 w 4933949"/>
              <a:gd name="connsiteY35" fmla="*/ 314934 h 7196138"/>
              <a:gd name="connsiteX36" fmla="*/ 3073618 w 4933949"/>
              <a:gd name="connsiteY36" fmla="*/ 329429 h 7196138"/>
              <a:gd name="connsiteX37" fmla="*/ 2679620 w 4933949"/>
              <a:gd name="connsiteY37" fmla="*/ 329429 h 7196138"/>
              <a:gd name="connsiteX38" fmla="*/ 2679620 w 4933949"/>
              <a:gd name="connsiteY38" fmla="*/ 2558999 h 7196138"/>
              <a:gd name="connsiteX39" fmla="*/ 2665125 w 4933949"/>
              <a:gd name="connsiteY39" fmla="*/ 2598530 h 7196138"/>
              <a:gd name="connsiteX40" fmla="*/ 2625594 w 4933949"/>
              <a:gd name="connsiteY40" fmla="*/ 2613025 h 7196138"/>
              <a:gd name="connsiteX41" fmla="*/ 2290893 w 4933949"/>
              <a:gd name="connsiteY41" fmla="*/ 2613025 h 7196138"/>
              <a:gd name="connsiteX42" fmla="*/ 2250044 w 4933949"/>
              <a:gd name="connsiteY42" fmla="*/ 2598530 h 7196138"/>
              <a:gd name="connsiteX43" fmla="*/ 2235549 w 4933949"/>
              <a:gd name="connsiteY43" fmla="*/ 2558999 h 7196138"/>
              <a:gd name="connsiteX44" fmla="*/ 2235549 w 4933949"/>
              <a:gd name="connsiteY44" fmla="*/ 329429 h 7196138"/>
              <a:gd name="connsiteX45" fmla="*/ 1842869 w 4933949"/>
              <a:gd name="connsiteY45" fmla="*/ 329429 h 7196138"/>
              <a:gd name="connsiteX46" fmla="*/ 1802020 w 4933949"/>
              <a:gd name="connsiteY46" fmla="*/ 314934 h 7196138"/>
              <a:gd name="connsiteX47" fmla="*/ 1787525 w 4933949"/>
              <a:gd name="connsiteY47" fmla="*/ 275402 h 7196138"/>
              <a:gd name="connsiteX48" fmla="*/ 1787525 w 4933949"/>
              <a:gd name="connsiteY48" fmla="*/ 54027 h 7196138"/>
              <a:gd name="connsiteX49" fmla="*/ 1802020 w 4933949"/>
              <a:gd name="connsiteY49" fmla="*/ 14495 h 7196138"/>
              <a:gd name="connsiteX50" fmla="*/ 1842869 w 4933949"/>
              <a:gd name="connsiteY50" fmla="*/ 0 h 7196138"/>
              <a:gd name="connsiteX51" fmla="*/ 317544 w 4933949"/>
              <a:gd name="connsiteY51" fmla="*/ 0 h 7196138"/>
              <a:gd name="connsiteX52" fmla="*/ 972349 w 4933949"/>
              <a:gd name="connsiteY52" fmla="*/ 0 h 7196138"/>
              <a:gd name="connsiteX53" fmla="*/ 1476958 w 4933949"/>
              <a:gd name="connsiteY53" fmla="*/ 179209 h 7196138"/>
              <a:gd name="connsiteX54" fmla="*/ 1619250 w 4933949"/>
              <a:gd name="connsiteY54" fmla="*/ 1025181 h 7196138"/>
              <a:gd name="connsiteX55" fmla="*/ 1619250 w 4933949"/>
              <a:gd name="connsiteY55" fmla="*/ 1587845 h 7196138"/>
              <a:gd name="connsiteX56" fmla="*/ 1476958 w 4933949"/>
              <a:gd name="connsiteY56" fmla="*/ 2433816 h 7196138"/>
              <a:gd name="connsiteX57" fmla="*/ 972349 w 4933949"/>
              <a:gd name="connsiteY57" fmla="*/ 2613025 h 7196138"/>
              <a:gd name="connsiteX58" fmla="*/ 317544 w 4933949"/>
              <a:gd name="connsiteY58" fmla="*/ 2613025 h 7196138"/>
              <a:gd name="connsiteX59" fmla="*/ 278018 w 4933949"/>
              <a:gd name="connsiteY59" fmla="*/ 2598530 h 7196138"/>
              <a:gd name="connsiteX60" fmla="*/ 263525 w 4933949"/>
              <a:gd name="connsiteY60" fmla="*/ 2558999 h 7196138"/>
              <a:gd name="connsiteX61" fmla="*/ 263525 w 4933949"/>
              <a:gd name="connsiteY61" fmla="*/ 54027 h 7196138"/>
              <a:gd name="connsiteX62" fmla="*/ 278018 w 4933949"/>
              <a:gd name="connsiteY62" fmla="*/ 14495 h 7196138"/>
              <a:gd name="connsiteX63" fmla="*/ 317544 w 4933949"/>
              <a:gd name="connsiteY63" fmla="*/ 0 h 7196138"/>
              <a:gd name="connsiteX64" fmla="*/ 3359213 w 4933949"/>
              <a:gd name="connsiteY64" fmla="*/ 0 h 7196138"/>
              <a:gd name="connsiteX65" fmla="*/ 3664991 w 4933949"/>
              <a:gd name="connsiteY65" fmla="*/ 0 h 7196138"/>
              <a:gd name="connsiteX66" fmla="*/ 3705850 w 4933949"/>
              <a:gd name="connsiteY66" fmla="*/ 14497 h 7196138"/>
              <a:gd name="connsiteX67" fmla="*/ 3720348 w 4933949"/>
              <a:gd name="connsiteY67" fmla="*/ 54035 h 7196138"/>
              <a:gd name="connsiteX68" fmla="*/ 3720348 w 4933949"/>
              <a:gd name="connsiteY68" fmla="*/ 1903062 h 7196138"/>
              <a:gd name="connsiteX69" fmla="*/ 3798111 w 4933949"/>
              <a:gd name="connsiteY69" fmla="*/ 2279984 h 7196138"/>
              <a:gd name="connsiteX70" fmla="*/ 3976042 w 4933949"/>
              <a:gd name="connsiteY70" fmla="*/ 2349833 h 7196138"/>
              <a:gd name="connsiteX71" fmla="*/ 4163200 w 4933949"/>
              <a:gd name="connsiteY71" fmla="*/ 2279984 h 7196138"/>
              <a:gd name="connsiteX72" fmla="*/ 4240963 w 4933949"/>
              <a:gd name="connsiteY72" fmla="*/ 1903062 h 7196138"/>
              <a:gd name="connsiteX73" fmla="*/ 4240963 w 4933949"/>
              <a:gd name="connsiteY73" fmla="*/ 54035 h 7196138"/>
              <a:gd name="connsiteX74" fmla="*/ 4255461 w 4933949"/>
              <a:gd name="connsiteY74" fmla="*/ 14497 h 7196138"/>
              <a:gd name="connsiteX75" fmla="*/ 4295001 w 4933949"/>
              <a:gd name="connsiteY75" fmla="*/ 0 h 7196138"/>
              <a:gd name="connsiteX76" fmla="*/ 4602098 w 4933949"/>
              <a:gd name="connsiteY76" fmla="*/ 0 h 7196138"/>
              <a:gd name="connsiteX77" fmla="*/ 4641638 w 4933949"/>
              <a:gd name="connsiteY77" fmla="*/ 14497 h 7196138"/>
              <a:gd name="connsiteX78" fmla="*/ 4656136 w 4933949"/>
              <a:gd name="connsiteY78" fmla="*/ 54035 h 7196138"/>
              <a:gd name="connsiteX79" fmla="*/ 4656136 w 4933949"/>
              <a:gd name="connsiteY79" fmla="*/ 1904380 h 7196138"/>
              <a:gd name="connsiteX80" fmla="*/ 4507201 w 4933949"/>
              <a:gd name="connsiteY80" fmla="*/ 2459220 h 7196138"/>
              <a:gd name="connsiteX81" fmla="*/ 3981314 w 4933949"/>
              <a:gd name="connsiteY81" fmla="*/ 2646363 h 7196138"/>
              <a:gd name="connsiteX82" fmla="*/ 3447519 w 4933949"/>
              <a:gd name="connsiteY82" fmla="*/ 2459220 h 7196138"/>
              <a:gd name="connsiteX83" fmla="*/ 3305174 w 4933949"/>
              <a:gd name="connsiteY83" fmla="*/ 1904380 h 7196138"/>
              <a:gd name="connsiteX84" fmla="*/ 3305174 w 4933949"/>
              <a:gd name="connsiteY84" fmla="*/ 54035 h 7196138"/>
              <a:gd name="connsiteX85" fmla="*/ 3318354 w 4933949"/>
              <a:gd name="connsiteY85" fmla="*/ 14497 h 7196138"/>
              <a:gd name="connsiteX86" fmla="*/ 3359213 w 4933949"/>
              <a:gd name="connsiteY86" fmla="*/ 0 h 7196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</a:cxnLst>
            <a:rect l="l" t="t" r="r" b="b"/>
            <a:pathLst>
              <a:path w="4933949" h="7196138">
                <a:moveTo>
                  <a:pt x="1050029" y="6094413"/>
                </a:moveTo>
                <a:cubicBezTo>
                  <a:pt x="2409664" y="6623557"/>
                  <a:pt x="2524285" y="6623557"/>
                  <a:pt x="3883920" y="6094413"/>
                </a:cubicBezTo>
                <a:cubicBezTo>
                  <a:pt x="3883920" y="6094413"/>
                  <a:pt x="3883920" y="6094413"/>
                  <a:pt x="4933949" y="6645934"/>
                </a:cubicBezTo>
                <a:cubicBezTo>
                  <a:pt x="4933949" y="6645934"/>
                  <a:pt x="4933949" y="6645934"/>
                  <a:pt x="3883920" y="7196138"/>
                </a:cubicBezTo>
                <a:cubicBezTo>
                  <a:pt x="2524285" y="6668311"/>
                  <a:pt x="2409664" y="6668311"/>
                  <a:pt x="1050029" y="7196138"/>
                </a:cubicBezTo>
                <a:cubicBezTo>
                  <a:pt x="1050029" y="7196138"/>
                  <a:pt x="1050029" y="7196138"/>
                  <a:pt x="0" y="6645934"/>
                </a:cubicBezTo>
                <a:cubicBezTo>
                  <a:pt x="0" y="6645934"/>
                  <a:pt x="0" y="6645934"/>
                  <a:pt x="1050029" y="6094413"/>
                </a:cubicBezTo>
                <a:close/>
                <a:moveTo>
                  <a:pt x="1050029" y="4730750"/>
                </a:moveTo>
                <a:cubicBezTo>
                  <a:pt x="2409664" y="5260657"/>
                  <a:pt x="2524285" y="5260657"/>
                  <a:pt x="3883920" y="4730750"/>
                </a:cubicBezTo>
                <a:cubicBezTo>
                  <a:pt x="3883920" y="4730750"/>
                  <a:pt x="3883920" y="4730750"/>
                  <a:pt x="4933949" y="5283066"/>
                </a:cubicBezTo>
                <a:cubicBezTo>
                  <a:pt x="4933949" y="5283066"/>
                  <a:pt x="4933949" y="5283066"/>
                  <a:pt x="3883920" y="5834063"/>
                </a:cubicBezTo>
                <a:cubicBezTo>
                  <a:pt x="2524285" y="5305475"/>
                  <a:pt x="2409664" y="5305475"/>
                  <a:pt x="1050029" y="5834063"/>
                </a:cubicBezTo>
                <a:cubicBezTo>
                  <a:pt x="1050029" y="5834063"/>
                  <a:pt x="1050029" y="5834063"/>
                  <a:pt x="0" y="5283066"/>
                </a:cubicBezTo>
                <a:cubicBezTo>
                  <a:pt x="0" y="5283066"/>
                  <a:pt x="0" y="5283066"/>
                  <a:pt x="1050029" y="4730750"/>
                </a:cubicBezTo>
                <a:close/>
                <a:moveTo>
                  <a:pt x="1050029" y="3368675"/>
                </a:moveTo>
                <a:cubicBezTo>
                  <a:pt x="2409664" y="3898582"/>
                  <a:pt x="2524285" y="3898582"/>
                  <a:pt x="3883920" y="3368675"/>
                </a:cubicBezTo>
                <a:cubicBezTo>
                  <a:pt x="3883920" y="3368675"/>
                  <a:pt x="3883920" y="3368675"/>
                  <a:pt x="4933949" y="3920991"/>
                </a:cubicBezTo>
                <a:cubicBezTo>
                  <a:pt x="4933949" y="3920991"/>
                  <a:pt x="4933949" y="3920991"/>
                  <a:pt x="3883920" y="4471988"/>
                </a:cubicBezTo>
                <a:cubicBezTo>
                  <a:pt x="2524285" y="3943400"/>
                  <a:pt x="2409664" y="3943400"/>
                  <a:pt x="1050029" y="4471988"/>
                </a:cubicBezTo>
                <a:cubicBezTo>
                  <a:pt x="1050029" y="4471988"/>
                  <a:pt x="1050029" y="4471988"/>
                  <a:pt x="0" y="3920991"/>
                </a:cubicBezTo>
                <a:cubicBezTo>
                  <a:pt x="0" y="3920991"/>
                  <a:pt x="0" y="3920991"/>
                  <a:pt x="1050029" y="3368675"/>
                </a:cubicBezTo>
                <a:close/>
                <a:moveTo>
                  <a:pt x="678543" y="305710"/>
                </a:moveTo>
                <a:lnTo>
                  <a:pt x="678543" y="2307316"/>
                </a:lnTo>
                <a:cubicBezTo>
                  <a:pt x="678543" y="2307316"/>
                  <a:pt x="678543" y="2307316"/>
                  <a:pt x="909109" y="2307316"/>
                </a:cubicBezTo>
                <a:cubicBezTo>
                  <a:pt x="1011875" y="2307316"/>
                  <a:pt x="1072481" y="2291503"/>
                  <a:pt x="1119911" y="2234842"/>
                </a:cubicBezTo>
                <a:cubicBezTo>
                  <a:pt x="1192375" y="2147873"/>
                  <a:pt x="1198962" y="1971299"/>
                  <a:pt x="1198962" y="1615517"/>
                </a:cubicBezTo>
                <a:cubicBezTo>
                  <a:pt x="1198962" y="1615517"/>
                  <a:pt x="1198962" y="1615517"/>
                  <a:pt x="1198962" y="996191"/>
                </a:cubicBezTo>
                <a:cubicBezTo>
                  <a:pt x="1198962" y="641727"/>
                  <a:pt x="1192375" y="465153"/>
                  <a:pt x="1119911" y="378184"/>
                </a:cubicBezTo>
                <a:cubicBezTo>
                  <a:pt x="1072481" y="321522"/>
                  <a:pt x="1011875" y="305710"/>
                  <a:pt x="909109" y="305710"/>
                </a:cubicBezTo>
                <a:cubicBezTo>
                  <a:pt x="909109" y="305710"/>
                  <a:pt x="909109" y="305710"/>
                  <a:pt x="678543" y="305710"/>
                </a:cubicBezTo>
                <a:close/>
                <a:moveTo>
                  <a:pt x="1842869" y="0"/>
                </a:moveTo>
                <a:cubicBezTo>
                  <a:pt x="1842869" y="0"/>
                  <a:pt x="1842869" y="0"/>
                  <a:pt x="3073618" y="0"/>
                </a:cubicBezTo>
                <a:cubicBezTo>
                  <a:pt x="3093384" y="0"/>
                  <a:pt x="3105243" y="5271"/>
                  <a:pt x="3114467" y="14495"/>
                </a:cubicBezTo>
                <a:cubicBezTo>
                  <a:pt x="3122374" y="22401"/>
                  <a:pt x="3128962" y="34261"/>
                  <a:pt x="3128962" y="54027"/>
                </a:cubicBezTo>
                <a:cubicBezTo>
                  <a:pt x="3128962" y="54027"/>
                  <a:pt x="3128962" y="54027"/>
                  <a:pt x="3128962" y="275402"/>
                </a:cubicBezTo>
                <a:cubicBezTo>
                  <a:pt x="3128962" y="295168"/>
                  <a:pt x="3122374" y="307028"/>
                  <a:pt x="3114467" y="314934"/>
                </a:cubicBezTo>
                <a:cubicBezTo>
                  <a:pt x="3105243" y="324158"/>
                  <a:pt x="3093384" y="329429"/>
                  <a:pt x="3073618" y="329429"/>
                </a:cubicBezTo>
                <a:cubicBezTo>
                  <a:pt x="3073618" y="329429"/>
                  <a:pt x="3073618" y="329429"/>
                  <a:pt x="2679620" y="329429"/>
                </a:cubicBezTo>
                <a:cubicBezTo>
                  <a:pt x="2679620" y="329429"/>
                  <a:pt x="2679620" y="329429"/>
                  <a:pt x="2679620" y="2558999"/>
                </a:cubicBezTo>
                <a:cubicBezTo>
                  <a:pt x="2679620" y="2578765"/>
                  <a:pt x="2674349" y="2590624"/>
                  <a:pt x="2665125" y="2598530"/>
                </a:cubicBezTo>
                <a:cubicBezTo>
                  <a:pt x="2657219" y="2607755"/>
                  <a:pt x="2645360" y="2613025"/>
                  <a:pt x="2625594" y="2613025"/>
                </a:cubicBezTo>
                <a:cubicBezTo>
                  <a:pt x="2625594" y="2613025"/>
                  <a:pt x="2625594" y="2613025"/>
                  <a:pt x="2290893" y="2613025"/>
                </a:cubicBezTo>
                <a:cubicBezTo>
                  <a:pt x="2271128" y="2613025"/>
                  <a:pt x="2259268" y="2607755"/>
                  <a:pt x="2250044" y="2598530"/>
                </a:cubicBezTo>
                <a:cubicBezTo>
                  <a:pt x="2240820" y="2590624"/>
                  <a:pt x="2235549" y="2578765"/>
                  <a:pt x="2235549" y="2558999"/>
                </a:cubicBezTo>
                <a:cubicBezTo>
                  <a:pt x="2235549" y="2558999"/>
                  <a:pt x="2235549" y="2558999"/>
                  <a:pt x="2235549" y="329429"/>
                </a:cubicBezTo>
                <a:cubicBezTo>
                  <a:pt x="2235549" y="329429"/>
                  <a:pt x="2235549" y="329429"/>
                  <a:pt x="1842869" y="329429"/>
                </a:cubicBezTo>
                <a:cubicBezTo>
                  <a:pt x="1823104" y="329429"/>
                  <a:pt x="1811244" y="324158"/>
                  <a:pt x="1802020" y="314934"/>
                </a:cubicBezTo>
                <a:cubicBezTo>
                  <a:pt x="1792796" y="307028"/>
                  <a:pt x="1787525" y="295168"/>
                  <a:pt x="1787525" y="275402"/>
                </a:cubicBezTo>
                <a:cubicBezTo>
                  <a:pt x="1787525" y="275402"/>
                  <a:pt x="1787525" y="275402"/>
                  <a:pt x="1787525" y="54027"/>
                </a:cubicBezTo>
                <a:cubicBezTo>
                  <a:pt x="1787525" y="34261"/>
                  <a:pt x="1792796" y="22401"/>
                  <a:pt x="1802020" y="14495"/>
                </a:cubicBezTo>
                <a:cubicBezTo>
                  <a:pt x="1811244" y="5271"/>
                  <a:pt x="1823104" y="0"/>
                  <a:pt x="1842869" y="0"/>
                </a:cubicBezTo>
                <a:close/>
                <a:moveTo>
                  <a:pt x="317544" y="0"/>
                </a:moveTo>
                <a:cubicBezTo>
                  <a:pt x="317544" y="0"/>
                  <a:pt x="317544" y="0"/>
                  <a:pt x="972349" y="0"/>
                </a:cubicBezTo>
                <a:cubicBezTo>
                  <a:pt x="1226630" y="0"/>
                  <a:pt x="1382097" y="57980"/>
                  <a:pt x="1476958" y="179209"/>
                </a:cubicBezTo>
                <a:cubicBezTo>
                  <a:pt x="1615298" y="345241"/>
                  <a:pt x="1619250" y="614055"/>
                  <a:pt x="1619250" y="1025181"/>
                </a:cubicBezTo>
                <a:cubicBezTo>
                  <a:pt x="1619250" y="1025181"/>
                  <a:pt x="1619250" y="1025181"/>
                  <a:pt x="1619250" y="1587845"/>
                </a:cubicBezTo>
                <a:cubicBezTo>
                  <a:pt x="1619250" y="1998971"/>
                  <a:pt x="1615298" y="2267784"/>
                  <a:pt x="1476958" y="2433816"/>
                </a:cubicBezTo>
                <a:cubicBezTo>
                  <a:pt x="1382097" y="2555046"/>
                  <a:pt x="1226630" y="2613025"/>
                  <a:pt x="972349" y="2613025"/>
                </a:cubicBezTo>
                <a:cubicBezTo>
                  <a:pt x="972349" y="2613025"/>
                  <a:pt x="972349" y="2613025"/>
                  <a:pt x="317544" y="2613025"/>
                </a:cubicBezTo>
                <a:cubicBezTo>
                  <a:pt x="297781" y="2613025"/>
                  <a:pt x="285923" y="2607755"/>
                  <a:pt x="278018" y="2598530"/>
                </a:cubicBezTo>
                <a:cubicBezTo>
                  <a:pt x="268795" y="2590624"/>
                  <a:pt x="263525" y="2578765"/>
                  <a:pt x="263525" y="2558999"/>
                </a:cubicBezTo>
                <a:cubicBezTo>
                  <a:pt x="263525" y="2558999"/>
                  <a:pt x="263525" y="2558999"/>
                  <a:pt x="263525" y="54027"/>
                </a:cubicBezTo>
                <a:cubicBezTo>
                  <a:pt x="263525" y="34261"/>
                  <a:pt x="268795" y="22401"/>
                  <a:pt x="278018" y="14495"/>
                </a:cubicBezTo>
                <a:cubicBezTo>
                  <a:pt x="285923" y="5271"/>
                  <a:pt x="297781" y="0"/>
                  <a:pt x="317544" y="0"/>
                </a:cubicBezTo>
                <a:close/>
                <a:moveTo>
                  <a:pt x="3359213" y="0"/>
                </a:moveTo>
                <a:cubicBezTo>
                  <a:pt x="3359213" y="0"/>
                  <a:pt x="3359213" y="0"/>
                  <a:pt x="3664991" y="0"/>
                </a:cubicBezTo>
                <a:cubicBezTo>
                  <a:pt x="3684762" y="0"/>
                  <a:pt x="3696624" y="5272"/>
                  <a:pt x="3705850" y="14497"/>
                </a:cubicBezTo>
                <a:cubicBezTo>
                  <a:pt x="3715076" y="22405"/>
                  <a:pt x="3720348" y="34266"/>
                  <a:pt x="3720348" y="54035"/>
                </a:cubicBezTo>
                <a:cubicBezTo>
                  <a:pt x="3720348" y="54035"/>
                  <a:pt x="3720348" y="54035"/>
                  <a:pt x="3720348" y="1903062"/>
                </a:cubicBezTo>
                <a:cubicBezTo>
                  <a:pt x="3720348" y="2103384"/>
                  <a:pt x="3738800" y="2214089"/>
                  <a:pt x="3798111" y="2279984"/>
                </a:cubicBezTo>
                <a:cubicBezTo>
                  <a:pt x="3841605" y="2328747"/>
                  <a:pt x="3899597" y="2349833"/>
                  <a:pt x="3976042" y="2349833"/>
                </a:cubicBezTo>
                <a:cubicBezTo>
                  <a:pt x="4060395" y="2349833"/>
                  <a:pt x="4121023" y="2326111"/>
                  <a:pt x="4163200" y="2279984"/>
                </a:cubicBezTo>
                <a:cubicBezTo>
                  <a:pt x="4226464" y="2211453"/>
                  <a:pt x="4240963" y="2096795"/>
                  <a:pt x="4240963" y="1903062"/>
                </a:cubicBezTo>
                <a:cubicBezTo>
                  <a:pt x="4240963" y="1903062"/>
                  <a:pt x="4240963" y="1903062"/>
                  <a:pt x="4240963" y="54035"/>
                </a:cubicBezTo>
                <a:cubicBezTo>
                  <a:pt x="4240963" y="34266"/>
                  <a:pt x="4246235" y="22405"/>
                  <a:pt x="4255461" y="14497"/>
                </a:cubicBezTo>
                <a:cubicBezTo>
                  <a:pt x="4263369" y="5272"/>
                  <a:pt x="4276549" y="0"/>
                  <a:pt x="4295001" y="0"/>
                </a:cubicBezTo>
                <a:cubicBezTo>
                  <a:pt x="4295001" y="0"/>
                  <a:pt x="4295001" y="0"/>
                  <a:pt x="4602098" y="0"/>
                </a:cubicBezTo>
                <a:cubicBezTo>
                  <a:pt x="4621868" y="0"/>
                  <a:pt x="4633730" y="5272"/>
                  <a:pt x="4641638" y="14497"/>
                </a:cubicBezTo>
                <a:cubicBezTo>
                  <a:pt x="4650864" y="22405"/>
                  <a:pt x="4656136" y="34266"/>
                  <a:pt x="4656136" y="54035"/>
                </a:cubicBezTo>
                <a:cubicBezTo>
                  <a:pt x="4656136" y="54035"/>
                  <a:pt x="4656136" y="54035"/>
                  <a:pt x="4656136" y="1904380"/>
                </a:cubicBezTo>
                <a:cubicBezTo>
                  <a:pt x="4656136" y="2153465"/>
                  <a:pt x="4627140" y="2319521"/>
                  <a:pt x="4507201" y="2459220"/>
                </a:cubicBezTo>
                <a:cubicBezTo>
                  <a:pt x="4405714" y="2577832"/>
                  <a:pt x="4239645" y="2646363"/>
                  <a:pt x="3981314" y="2646363"/>
                </a:cubicBezTo>
                <a:cubicBezTo>
                  <a:pt x="3726938" y="2646363"/>
                  <a:pt x="3559550" y="2581786"/>
                  <a:pt x="3447519" y="2459220"/>
                </a:cubicBezTo>
                <a:cubicBezTo>
                  <a:pt x="3340760" y="2341926"/>
                  <a:pt x="3305174" y="2173233"/>
                  <a:pt x="3305174" y="1904380"/>
                </a:cubicBezTo>
                <a:cubicBezTo>
                  <a:pt x="3305174" y="1904380"/>
                  <a:pt x="3305174" y="1904380"/>
                  <a:pt x="3305174" y="54035"/>
                </a:cubicBezTo>
                <a:cubicBezTo>
                  <a:pt x="3305174" y="34266"/>
                  <a:pt x="3310446" y="22405"/>
                  <a:pt x="3318354" y="14497"/>
                </a:cubicBezTo>
                <a:cubicBezTo>
                  <a:pt x="3327580" y="5272"/>
                  <a:pt x="3339442" y="0"/>
                  <a:pt x="3359213" y="0"/>
                </a:cubicBezTo>
                <a:close/>
              </a:path>
            </a:pathLst>
          </a:custGeom>
          <a:solidFill>
            <a:srgbClr val="008737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da-DK"/>
          </a:p>
        </p:txBody>
      </p:sp>
      <p:sp>
        <p:nvSpPr>
          <p:cNvPr id="11" name="Bottom bar">
            <a:extLst>
              <a:ext uri="{FF2B5EF4-FFF2-40B4-BE49-F238E27FC236}">
                <a16:creationId xmlns:a16="http://schemas.microsoft.com/office/drawing/2014/main" id="{FFFFD011-0D94-46EE-B45C-787FE82C3B5E}"/>
              </a:ext>
            </a:extLst>
          </p:cNvPr>
          <p:cNvSpPr/>
          <p:nvPr userDrawn="1"/>
        </p:nvSpPr>
        <p:spPr bwMode="auto">
          <a:xfrm>
            <a:off x="0" y="6541200"/>
            <a:ext cx="12193200" cy="316800"/>
          </a:xfrm>
          <a:prstGeom prst="rect">
            <a:avLst/>
          </a:prstGeom>
          <a:solidFill>
            <a:srgbClr val="008737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432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600" b="0" i="0" u="none" strike="noStrike" cap="none" normalizeH="0" baseline="0" dirty="0" err="1">
              <a:ln>
                <a:noFill/>
              </a:ln>
              <a:solidFill>
                <a:srgbClr val="FFFFFF"/>
              </a:solidFill>
              <a:effectLst/>
              <a:latin typeface="+mn-lt"/>
              <a:ea typeface="ＭＳ Ｐゴシック" pitchFamily="-80" charset="-128"/>
            </a:endParaRPr>
          </a:p>
        </p:txBody>
      </p:sp>
      <p:sp>
        <p:nvSpPr>
          <p:cNvPr id="3" name="FLD_Presentation Title"/>
          <p:cNvSpPr>
            <a:spLocks noGrp="1"/>
          </p:cNvSpPr>
          <p:nvPr>
            <p:ph type="ftr" sz="quarter" idx="3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spcBef>
                <a:spcPts val="0"/>
              </a:spcBef>
              <a:defRPr sz="700" b="0">
                <a:noFill/>
                <a:latin typeface="+mn-lt"/>
              </a:defRPr>
            </a:lvl1pPr>
          </a:lstStyle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1506450" y="6541200"/>
            <a:ext cx="432600" cy="3168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700" b="1">
                <a:solidFill>
                  <a:schemeClr val="bg1"/>
                </a:solidFill>
                <a:latin typeface="+mn-lt"/>
              </a:defRPr>
            </a:lvl1pPr>
          </a:lstStyle>
          <a:p>
            <a:fld id="{103EA872-A674-449B-A120-B97244F8E91D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355376" y="0"/>
            <a:ext cx="9731722" cy="972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a-DK" dirty="0"/>
              <a:t>Click to edit Master title style</a:t>
            </a:r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55376" y="1124744"/>
            <a:ext cx="9731724" cy="5127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dirty="0"/>
              <a:t>Edit Master text styles</a:t>
            </a:r>
            <a:endParaRPr lang="da-DK"/>
          </a:p>
          <a:p>
            <a:pPr lvl="1"/>
            <a:r>
              <a:rPr lang="da-DK" dirty="0"/>
              <a:t>Second level</a:t>
            </a:r>
            <a:endParaRPr lang="da-DK"/>
          </a:p>
          <a:p>
            <a:pPr lvl="2"/>
            <a:r>
              <a:rPr lang="da-DK" dirty="0"/>
              <a:t>Third level</a:t>
            </a:r>
            <a:endParaRPr lang="da-DK"/>
          </a:p>
          <a:p>
            <a:pPr lvl="3"/>
            <a:r>
              <a:rPr lang="da-DK" dirty="0"/>
              <a:t>Fourth level</a:t>
            </a:r>
            <a:endParaRPr lang="da-DK"/>
          </a:p>
          <a:p>
            <a:pPr lvl="4"/>
            <a:r>
              <a:rPr lang="da-DK" dirty="0"/>
              <a:t>Fifth level</a:t>
            </a:r>
            <a:endParaRPr lang="da-DK"/>
          </a:p>
          <a:p>
            <a:pPr lvl="5"/>
            <a:endParaRPr lang="da-DK" dirty="0"/>
          </a:p>
        </p:txBody>
      </p:sp>
      <p:sp>
        <p:nvSpPr>
          <p:cNvPr id="113676" name="text" descr="{&quot;templafy&quot;:{&quot;id&quot;:&quot;b89890df-16a9-4a90-8dd5-1f70653a1efa&quot;}}" title="UserProfile.Offices.Workarea_{{DocumentLanguage}}"/>
          <p:cNvSpPr>
            <a:spLocks noChangeArrowheads="1"/>
          </p:cNvSpPr>
          <p:nvPr userDrawn="1"/>
        </p:nvSpPr>
        <p:spPr bwMode="auto">
          <a:xfrm>
            <a:off x="1774726" y="6541200"/>
            <a:ext cx="3397071" cy="3168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/>
          <a:lstStyle/>
          <a:p>
            <a:pPr algn="l" eaLnBrk="0" hangingPunct="0">
              <a:spcBef>
                <a:spcPct val="0"/>
              </a:spcBef>
            </a:pPr>
            <a:r>
              <a:rPr lang="da-DK" sz="700" b="1" dirty="0">
                <a:solidFill>
                  <a:schemeClr val="bg1"/>
                </a:solidFill>
                <a:latin typeface="+mn-lt"/>
              </a:rPr>
              <a:t>DTU Miljø</a:t>
            </a:r>
          </a:p>
        </p:txBody>
      </p:sp>
      <p:sp>
        <p:nvSpPr>
          <p:cNvPr id="5" name="date" descr="{&quot;templafy&quot;:{&quot;id&quot;:&quot;ecf7d073-00db-4dc6-9ad7-c9d3f116eb0b&quot;}}" title="Form.Date">
            <a:extLst>
              <a:ext uri="{FF2B5EF4-FFF2-40B4-BE49-F238E27FC236}">
                <a16:creationId xmlns:a16="http://schemas.microsoft.com/office/drawing/2014/main" id="{792B975C-625D-4095-8E1D-63F20A11B57C}"/>
              </a:ext>
            </a:extLst>
          </p:cNvPr>
          <p:cNvSpPr/>
          <p:nvPr userDrawn="1"/>
        </p:nvSpPr>
        <p:spPr bwMode="auto">
          <a:xfrm>
            <a:off x="251363" y="6541200"/>
            <a:ext cx="1104013" cy="3168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a-DK" sz="7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ＭＳ Ｐゴシック" pitchFamily="-80" charset="-128"/>
              </a:rPr>
              <a:t>3. februar 2022</a:t>
            </a:r>
          </a:p>
        </p:txBody>
      </p:sp>
      <p:sp>
        <p:nvSpPr>
          <p:cNvPr id="7" name="text" descr="{&quot;templafy&quot;:{&quot;id&quot;:&quot;1c49dd6e-0000-43e7-9175-216f3a734cb7&quot;}}" title="Form.PresentationTitle">
            <a:extLst>
              <a:ext uri="{FF2B5EF4-FFF2-40B4-BE49-F238E27FC236}">
                <a16:creationId xmlns:a16="http://schemas.microsoft.com/office/drawing/2014/main" id="{06B09BDB-1C7D-4F8A-8F1B-82D88054A428}"/>
              </a:ext>
            </a:extLst>
          </p:cNvPr>
          <p:cNvSpPr txBox="1"/>
          <p:nvPr userDrawn="1"/>
        </p:nvSpPr>
        <p:spPr>
          <a:xfrm>
            <a:off x="5591149" y="6541200"/>
            <a:ext cx="5495949" cy="3168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endParaRPr lang="da-DK" sz="7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" name="Top bar">
            <a:extLst>
              <a:ext uri="{FF2B5EF4-FFF2-40B4-BE49-F238E27FC236}">
                <a16:creationId xmlns:a16="http://schemas.microsoft.com/office/drawing/2014/main" id="{35912424-89BF-4A93-9096-3282916C71FE}"/>
              </a:ext>
            </a:extLst>
          </p:cNvPr>
          <p:cNvSpPr/>
          <p:nvPr userDrawn="1"/>
        </p:nvSpPr>
        <p:spPr bwMode="auto">
          <a:xfrm>
            <a:off x="0" y="0"/>
            <a:ext cx="12193200" cy="50400"/>
          </a:xfrm>
          <a:prstGeom prst="rect">
            <a:avLst/>
          </a:prstGeom>
          <a:solidFill>
            <a:srgbClr val="008737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432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600" b="0" i="0" u="none" strike="noStrike" cap="none" normalizeH="0" baseline="0" dirty="0" err="1">
              <a:ln>
                <a:noFill/>
              </a:ln>
              <a:solidFill>
                <a:srgbClr val="FFFFFF"/>
              </a:solidFill>
              <a:effectLst/>
              <a:latin typeface="+mn-lt"/>
              <a:ea typeface="ＭＳ Ｐゴシック" pitchFamily="-8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54702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71" r:id="rId2"/>
    <p:sldLayoutId id="2147483664" r:id="rId3"/>
    <p:sldLayoutId id="2147483677" r:id="rId4"/>
    <p:sldLayoutId id="2147483672" r:id="rId5"/>
    <p:sldLayoutId id="2147483673" r:id="rId6"/>
    <p:sldLayoutId id="2147483676" r:id="rId7"/>
    <p:sldLayoutId id="2147483666" r:id="rId8"/>
    <p:sldLayoutId id="2147483667" r:id="rId9"/>
    <p:sldLayoutId id="2147483668" r:id="rId10"/>
    <p:sldLayoutId id="2147483669" r:id="rId11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9pPr>
    </p:titleStyle>
    <p:bodyStyle>
      <a:lvl1pPr marL="198000" indent="-198000" algn="l" rtl="0" eaLnBrk="1" fontAlgn="base" hangingPunct="1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14000" indent="-198000" algn="l" rtl="0" eaLnBrk="1" fontAlgn="base" hangingPunct="1">
        <a:spcBef>
          <a:spcPct val="20000"/>
        </a:spcBef>
        <a:spcAft>
          <a:spcPct val="0"/>
        </a:spcAft>
        <a:buChar char="–"/>
        <a:defRPr sz="1800">
          <a:solidFill>
            <a:schemeClr val="tx1"/>
          </a:solidFill>
          <a:latin typeface="+mn-lt"/>
          <a:ea typeface="+mn-ea"/>
        </a:defRPr>
      </a:lvl2pPr>
      <a:lvl3pPr marL="615600" indent="-198000" algn="l" rtl="0" eaLnBrk="1" fontAlgn="base" hangingPunct="1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  <a:ea typeface="+mn-ea"/>
        </a:defRPr>
      </a:lvl3pPr>
      <a:lvl4pPr marL="828000" indent="-198000" algn="l" rtl="0" eaLnBrk="1" fontAlgn="base" hangingPunct="1">
        <a:spcBef>
          <a:spcPct val="20000"/>
        </a:spcBef>
        <a:spcAft>
          <a:spcPct val="0"/>
        </a:spcAft>
        <a:buChar char="–"/>
        <a:defRPr sz="1800">
          <a:solidFill>
            <a:schemeClr val="tx1"/>
          </a:solidFill>
          <a:latin typeface="+mn-lt"/>
          <a:ea typeface="+mn-ea"/>
        </a:defRPr>
      </a:lvl4pPr>
      <a:lvl5pPr marL="1026000" indent="-198000" algn="l" rtl="0" eaLnBrk="1" fontAlgn="base" hangingPunct="1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  <a:ea typeface="+mn-ea"/>
        </a:defRPr>
      </a:lvl5pPr>
      <a:lvl6pPr marL="1026000" indent="-198000" algn="l" rtl="0" eaLnBrk="1" fontAlgn="base" hangingPunct="1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  <a:ea typeface="+mn-ea"/>
        </a:defRPr>
      </a:lvl6pPr>
      <a:lvl7pPr marL="1026000" indent="-198000" algn="l" rtl="0" eaLnBrk="1" fontAlgn="base" hangingPunct="1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  <a:ea typeface="+mn-ea"/>
        </a:defRPr>
      </a:lvl7pPr>
      <a:lvl8pPr marL="1026000" indent="-198000" algn="l" rtl="0" eaLnBrk="1" fontAlgn="base" hangingPunct="1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  <a:ea typeface="+mn-ea"/>
        </a:defRPr>
      </a:lvl8pPr>
      <a:lvl9pPr marL="1026000" indent="-198000" algn="l" rtl="0" eaLnBrk="1" fontAlgn="base" hangingPunct="1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268" userDrawn="1">
          <p15:clr>
            <a:srgbClr val="F26B43"/>
          </p15:clr>
        </p15:guide>
        <p15:guide id="4" orient="horz" pos="881" userDrawn="1">
          <p15:clr>
            <a:srgbClr val="F26B43"/>
          </p15:clr>
        </p15:guide>
        <p15:guide id="5" orient="horz" pos="1074" userDrawn="1">
          <p15:clr>
            <a:srgbClr val="F26B43"/>
          </p15:clr>
        </p15:guide>
        <p15:guide id="6" orient="horz" pos="39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customXml" Target="../../customXml/item6.xml"/><Relationship Id="rId1" Type="http://schemas.openxmlformats.org/officeDocument/2006/relationships/customXml" Target="../../customXml/item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customXml" Target="../../customXml/item8.xml"/><Relationship Id="rId1" Type="http://schemas.openxmlformats.org/officeDocument/2006/relationships/customXml" Target="../../customXml/item7.xml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cid:BFA26B47-378E-4685-AF3C-FD11216E895C" TargetMode="External"/><Relationship Id="rId3" Type="http://schemas.openxmlformats.org/officeDocument/2006/relationships/image" Target="../media/image9.jpeg"/><Relationship Id="rId7" Type="http://schemas.openxmlformats.org/officeDocument/2006/relationships/image" Target="../media/image12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5" Type="http://schemas.openxmlformats.org/officeDocument/2006/relationships/image" Target="../media/image1.jpeg"/><Relationship Id="rId4" Type="http://schemas.openxmlformats.org/officeDocument/2006/relationships/image" Target="../media/image10.jpeg"/><Relationship Id="rId9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74358EA-4D5B-461F-997D-DE6729900D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9858" y="3545117"/>
            <a:ext cx="11101931" cy="2706458"/>
          </a:xfrm>
        </p:spPr>
        <p:txBody>
          <a:bodyPr/>
          <a:lstStyle/>
          <a:p>
            <a:r>
              <a:rPr lang="da-DK" noProof="0" dirty="0"/>
              <a:t>Genbrug af røggaskondensatvand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88CE6942-A17C-4247-86C6-41FACF7E90A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a-DK" dirty="0"/>
              <a:t>Steen Larsen SL- Consulting, Kamilla Kaarsholm &amp; Henrik Andersen DTU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45995EB-10E4-4119-B468-5CD7D10A0933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AA221E4-1851-497D-90EE-984C7112166A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1</a:t>
            </a:fld>
            <a:endParaRPr lang="da-DK" dirty="0"/>
          </a:p>
        </p:txBody>
      </p:sp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23207141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>
            <a:extLst>
              <a:ext uri="{FF2B5EF4-FFF2-40B4-BE49-F238E27FC236}">
                <a16:creationId xmlns:a16="http://schemas.microsoft.com/office/drawing/2014/main" id="{2AA1A2F8-5ACA-4C54-BB52-D443EC003A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noProof="0" dirty="0"/>
              <a:t>Nuværende anlæg</a:t>
            </a:r>
          </a:p>
        </p:txBody>
      </p:sp>
      <p:sp>
        <p:nvSpPr>
          <p:cNvPr id="10" name="FLD_Presentation Title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3EA872-A674-449B-A120-B97244F8E91D}" type="slidenum">
              <a:rPr lang="da-DK" smtClean="0"/>
              <a:pPr/>
              <a:t>2</a:t>
            </a:fld>
            <a:endParaRPr lang="da-DK" dirty="0"/>
          </a:p>
        </p:txBody>
      </p:sp>
      <p:sp>
        <p:nvSpPr>
          <p:cNvPr id="2" name="TextBox 1"/>
          <p:cNvSpPr txBox="1"/>
          <p:nvPr/>
        </p:nvSpPr>
        <p:spPr>
          <a:xfrm>
            <a:off x="3144478" y="1914199"/>
            <a:ext cx="4239943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spcBef>
                <a:spcPts val="432"/>
              </a:spcBef>
            </a:pPr>
            <a:r>
              <a:rPr lang="en-GB" sz="2400" dirty="0">
                <a:latin typeface="+mn-lt"/>
              </a:rPr>
              <a:t>+ O</a:t>
            </a:r>
            <a:r>
              <a:rPr lang="en-GB" sz="2400" baseline="-25000" dirty="0">
                <a:latin typeface="+mn-lt"/>
              </a:rPr>
              <a:t>2</a:t>
            </a:r>
            <a:r>
              <a:rPr lang="en-GB" sz="2400" dirty="0">
                <a:latin typeface="+mn-lt"/>
              </a:rPr>
              <a:t> </a:t>
            </a:r>
            <a:r>
              <a:rPr lang="en-GB" sz="2400" dirty="0">
                <a:latin typeface="+mn-lt"/>
                <a:sym typeface="Symbol" panose="05050102010706020507" pitchFamily="18" charset="2"/>
              </a:rPr>
              <a:t> CO</a:t>
            </a:r>
            <a:r>
              <a:rPr lang="en-GB" sz="2400" baseline="-25000" dirty="0">
                <a:latin typeface="+mn-lt"/>
                <a:sym typeface="Symbol" panose="05050102010706020507" pitchFamily="18" charset="2"/>
              </a:rPr>
              <a:t>2</a:t>
            </a:r>
            <a:r>
              <a:rPr lang="en-GB" sz="2400" dirty="0">
                <a:latin typeface="+mn-lt"/>
                <a:sym typeface="Symbol" panose="05050102010706020507" pitchFamily="18" charset="2"/>
              </a:rPr>
              <a:t> + H</a:t>
            </a:r>
            <a:r>
              <a:rPr lang="en-GB" sz="2400" baseline="-25000" dirty="0">
                <a:latin typeface="+mn-lt"/>
                <a:sym typeface="Symbol" panose="05050102010706020507" pitchFamily="18" charset="2"/>
              </a:rPr>
              <a:t>2</a:t>
            </a:r>
            <a:r>
              <a:rPr lang="en-GB" sz="2400" dirty="0">
                <a:latin typeface="+mn-lt"/>
                <a:sym typeface="Symbol" panose="05050102010706020507" pitchFamily="18" charset="2"/>
              </a:rPr>
              <a:t>O + SO</a:t>
            </a:r>
            <a:r>
              <a:rPr lang="en-GB" sz="2400" baseline="-25000" dirty="0">
                <a:latin typeface="+mn-lt"/>
                <a:sym typeface="Symbol" panose="05050102010706020507" pitchFamily="18" charset="2"/>
              </a:rPr>
              <a:t>2</a:t>
            </a:r>
            <a:r>
              <a:rPr lang="en-GB" sz="2400" dirty="0">
                <a:latin typeface="+mn-lt"/>
                <a:sym typeface="Symbol" panose="05050102010706020507" pitchFamily="18" charset="2"/>
              </a:rPr>
              <a:t> + ….</a:t>
            </a:r>
            <a:endParaRPr lang="en-GB" sz="2400" dirty="0"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18742" y="2975544"/>
            <a:ext cx="5757987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spcBef>
                <a:spcPts val="432"/>
              </a:spcBef>
            </a:pPr>
            <a:r>
              <a:rPr lang="en-GB" sz="2400" dirty="0">
                <a:sym typeface="Symbol" panose="05050102010706020507" pitchFamily="18" charset="2"/>
              </a:rPr>
              <a:t>SO</a:t>
            </a:r>
            <a:r>
              <a:rPr lang="en-GB" sz="2400" baseline="-25000" dirty="0">
                <a:sym typeface="Symbol" panose="05050102010706020507" pitchFamily="18" charset="2"/>
              </a:rPr>
              <a:t>2</a:t>
            </a:r>
            <a:r>
              <a:rPr lang="en-GB" sz="2400" dirty="0">
                <a:latin typeface="+mn-lt"/>
              </a:rPr>
              <a:t> + </a:t>
            </a:r>
            <a:r>
              <a:rPr lang="en-GB" sz="2400" dirty="0" err="1">
                <a:latin typeface="+mn-lt"/>
              </a:rPr>
              <a:t>CaO</a:t>
            </a:r>
            <a:r>
              <a:rPr lang="en-GB" sz="2400" baseline="-25000" dirty="0">
                <a:latin typeface="+mn-lt"/>
              </a:rPr>
              <a:t> (</a:t>
            </a:r>
            <a:r>
              <a:rPr lang="en-GB" sz="2400" baseline="-25000" dirty="0" err="1">
                <a:latin typeface="+mn-lt"/>
              </a:rPr>
              <a:t>aq</a:t>
            </a:r>
            <a:r>
              <a:rPr lang="en-GB" sz="2400" baseline="-25000" dirty="0">
                <a:latin typeface="+mn-lt"/>
              </a:rPr>
              <a:t>) </a:t>
            </a:r>
            <a:r>
              <a:rPr lang="en-GB" sz="2400" dirty="0">
                <a:latin typeface="+mn-lt"/>
                <a:sym typeface="Symbol" panose="05050102010706020507" pitchFamily="18" charset="2"/>
              </a:rPr>
              <a:t> CaSO</a:t>
            </a:r>
            <a:r>
              <a:rPr lang="en-GB" sz="2400" baseline="-25000" dirty="0">
                <a:latin typeface="+mn-lt"/>
                <a:sym typeface="Symbol" panose="05050102010706020507" pitchFamily="18" charset="2"/>
              </a:rPr>
              <a:t>4 (s)</a:t>
            </a:r>
            <a:r>
              <a:rPr lang="en-GB" sz="2400" dirty="0">
                <a:latin typeface="+mn-lt"/>
                <a:sym typeface="Symbol" panose="05050102010706020507" pitchFamily="18" charset="2"/>
              </a:rPr>
              <a:t> + </a:t>
            </a:r>
            <a:r>
              <a:rPr lang="en-GB" sz="2400" dirty="0"/>
              <a:t>Ca</a:t>
            </a:r>
            <a:r>
              <a:rPr lang="en-GB" sz="2400" baseline="30000" dirty="0"/>
              <a:t>2+</a:t>
            </a:r>
            <a:r>
              <a:rPr lang="en-GB" sz="2400" dirty="0"/>
              <a:t> + </a:t>
            </a:r>
            <a:r>
              <a:rPr lang="en-GB" sz="2400" dirty="0">
                <a:latin typeface="+mn-lt"/>
                <a:sym typeface="Symbol" panose="05050102010706020507" pitchFamily="18" charset="2"/>
              </a:rPr>
              <a:t>OH</a:t>
            </a:r>
            <a:r>
              <a:rPr lang="en-GB" sz="2400" baseline="30000" dirty="0">
                <a:latin typeface="+mn-lt"/>
                <a:sym typeface="Symbol" panose="05050102010706020507" pitchFamily="18" charset="2"/>
              </a:rPr>
              <a:t>-</a:t>
            </a:r>
            <a:endParaRPr lang="en-GB" sz="2400" baseline="30000" dirty="0">
              <a:latin typeface="+mn-lt"/>
            </a:endParaRPr>
          </a:p>
        </p:txBody>
      </p:sp>
      <p:grpSp>
        <p:nvGrpSpPr>
          <p:cNvPr id="25" name="Group 24"/>
          <p:cNvGrpSpPr>
            <a:grpSpLocks noChangeAspect="1"/>
          </p:cNvGrpSpPr>
          <p:nvPr/>
        </p:nvGrpSpPr>
        <p:grpSpPr>
          <a:xfrm>
            <a:off x="8539371" y="426126"/>
            <a:ext cx="3316475" cy="3434921"/>
            <a:chOff x="622598" y="3212976"/>
            <a:chExt cx="2016224" cy="2088232"/>
          </a:xfrm>
        </p:grpSpPr>
        <p:sp>
          <p:nvSpPr>
            <p:cNvPr id="5" name="Rectangle 4"/>
            <p:cNvSpPr/>
            <p:nvPr/>
          </p:nvSpPr>
          <p:spPr bwMode="auto">
            <a:xfrm>
              <a:off x="1414686" y="4509120"/>
              <a:ext cx="1224136" cy="792088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0000" tIns="46800" rIns="90000" bIns="468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ts val="432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0" u="none" strike="noStrike" cap="none" normalizeH="0" baseline="0" dirty="0" err="1">
                <a:ln>
                  <a:noFill/>
                </a:ln>
                <a:solidFill>
                  <a:srgbClr val="FFFFFF"/>
                </a:solidFill>
                <a:effectLst/>
                <a:latin typeface="+mn-lt"/>
                <a:ea typeface="ＭＳ Ｐゴシック" pitchFamily="-80" charset="-128"/>
              </a:endParaRPr>
            </a:p>
          </p:txBody>
        </p:sp>
        <p:sp>
          <p:nvSpPr>
            <p:cNvPr id="11" name="Rectangle 10"/>
            <p:cNvSpPr/>
            <p:nvPr/>
          </p:nvSpPr>
          <p:spPr bwMode="auto">
            <a:xfrm>
              <a:off x="622598" y="4860776"/>
              <a:ext cx="1224136" cy="440432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0000" tIns="46800" rIns="90000" bIns="468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ts val="432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0" u="none" strike="noStrike" cap="none" normalizeH="0" baseline="0" dirty="0" err="1">
                <a:ln>
                  <a:noFill/>
                </a:ln>
                <a:solidFill>
                  <a:srgbClr val="FFFFFF"/>
                </a:solidFill>
                <a:effectLst/>
                <a:latin typeface="+mn-lt"/>
                <a:ea typeface="ＭＳ Ｐゴシック" pitchFamily="-80" charset="-128"/>
              </a:endParaRPr>
            </a:p>
          </p:txBody>
        </p:sp>
        <p:sp>
          <p:nvSpPr>
            <p:cNvPr id="13" name="Rectangle 12"/>
            <p:cNvSpPr/>
            <p:nvPr/>
          </p:nvSpPr>
          <p:spPr bwMode="auto">
            <a:xfrm>
              <a:off x="906713" y="3774849"/>
              <a:ext cx="291949" cy="1130315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0000" tIns="46800" rIns="90000" bIns="468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ts val="432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0" u="none" strike="noStrike" cap="none" normalizeH="0" baseline="0" dirty="0" err="1">
                <a:ln>
                  <a:noFill/>
                </a:ln>
                <a:solidFill>
                  <a:srgbClr val="FFFFFF"/>
                </a:solidFill>
                <a:effectLst/>
                <a:latin typeface="+mn-lt"/>
                <a:ea typeface="ＭＳ Ｐゴシック" pitchFamily="-80" charset="-128"/>
              </a:endParaRPr>
            </a:p>
          </p:txBody>
        </p:sp>
        <p:grpSp>
          <p:nvGrpSpPr>
            <p:cNvPr id="24" name="Group 23"/>
            <p:cNvGrpSpPr/>
            <p:nvPr/>
          </p:nvGrpSpPr>
          <p:grpSpPr>
            <a:xfrm>
              <a:off x="1068729" y="3212976"/>
              <a:ext cx="922021" cy="459286"/>
              <a:chOff x="710146" y="3289839"/>
              <a:chExt cx="922021" cy="459286"/>
            </a:xfrm>
          </p:grpSpPr>
          <p:sp>
            <p:nvSpPr>
              <p:cNvPr id="6" name="Cloud 5"/>
              <p:cNvSpPr/>
              <p:nvPr/>
            </p:nvSpPr>
            <p:spPr bwMode="auto">
              <a:xfrm>
                <a:off x="847227" y="3389085"/>
                <a:ext cx="774877" cy="360040"/>
              </a:xfrm>
              <a:prstGeom prst="cloud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0000" tIns="46800" rIns="90000" bIns="468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ts val="432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600" b="0" i="0" u="none" strike="noStrike" cap="none" normalizeH="0" baseline="0" dirty="0" err="1">
                  <a:ln>
                    <a:noFill/>
                  </a:ln>
                  <a:solidFill>
                    <a:srgbClr val="FFFFFF"/>
                  </a:solidFill>
                  <a:effectLst/>
                  <a:latin typeface="+mn-lt"/>
                  <a:ea typeface="ＭＳ Ｐゴシック" pitchFamily="-80" charset="-128"/>
                </a:endParaRPr>
              </a:p>
            </p:txBody>
          </p:sp>
          <p:sp>
            <p:nvSpPr>
              <p:cNvPr id="7" name="Oval 6"/>
              <p:cNvSpPr/>
              <p:nvPr/>
            </p:nvSpPr>
            <p:spPr bwMode="auto">
              <a:xfrm>
                <a:off x="1289614" y="3289839"/>
                <a:ext cx="342553" cy="288032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0000" tIns="46800" rIns="90000" bIns="468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ts val="432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600" b="0" i="0" u="none" strike="noStrike" cap="none" normalizeH="0" baseline="0" dirty="0" err="1">
                  <a:ln>
                    <a:noFill/>
                  </a:ln>
                  <a:solidFill>
                    <a:srgbClr val="FFFFFF"/>
                  </a:solidFill>
                  <a:effectLst/>
                  <a:latin typeface="+mn-lt"/>
                  <a:ea typeface="ＭＳ Ｐゴシック" pitchFamily="-80" charset="-128"/>
                </a:endParaRPr>
              </a:p>
            </p:txBody>
          </p:sp>
          <p:sp>
            <p:nvSpPr>
              <p:cNvPr id="8" name="Oval 7"/>
              <p:cNvSpPr/>
              <p:nvPr/>
            </p:nvSpPr>
            <p:spPr bwMode="auto">
              <a:xfrm rot="20790336">
                <a:off x="710146" y="3560119"/>
                <a:ext cx="361123" cy="179170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0000" tIns="46800" rIns="90000" bIns="468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ts val="432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600" b="0" i="0" u="none" strike="noStrike" cap="none" normalizeH="0" baseline="0" dirty="0" err="1">
                  <a:ln>
                    <a:noFill/>
                  </a:ln>
                  <a:solidFill>
                    <a:srgbClr val="FFFFFF"/>
                  </a:solidFill>
                  <a:effectLst/>
                  <a:latin typeface="+mn-lt"/>
                  <a:ea typeface="ＭＳ Ｐゴシック" pitchFamily="-80" charset="-128"/>
                </a:endParaRPr>
              </a:p>
            </p:txBody>
          </p:sp>
        </p:grpSp>
        <p:sp>
          <p:nvSpPr>
            <p:cNvPr id="18" name="Rectangle 17"/>
            <p:cNvSpPr/>
            <p:nvPr/>
          </p:nvSpPr>
          <p:spPr bwMode="auto">
            <a:xfrm>
              <a:off x="1630710" y="4764426"/>
              <a:ext cx="135187" cy="504056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0000" tIns="46800" rIns="90000" bIns="468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ts val="432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0" u="none" strike="noStrike" cap="none" normalizeH="0" baseline="0" dirty="0" err="1">
                <a:ln>
                  <a:noFill/>
                </a:ln>
                <a:solidFill>
                  <a:srgbClr val="FFFFFF"/>
                </a:solidFill>
                <a:effectLst/>
                <a:latin typeface="+mn-lt"/>
                <a:ea typeface="ＭＳ Ｐゴシック" pitchFamily="-80" charset="-128"/>
              </a:endParaRPr>
            </a:p>
          </p:txBody>
        </p:sp>
        <p:sp>
          <p:nvSpPr>
            <p:cNvPr id="22" name="Rectangle 21"/>
            <p:cNvSpPr/>
            <p:nvPr/>
          </p:nvSpPr>
          <p:spPr bwMode="auto">
            <a:xfrm>
              <a:off x="2287611" y="4764426"/>
              <a:ext cx="135187" cy="504056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0000" tIns="46800" rIns="90000" bIns="468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ts val="432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0" u="none" strike="noStrike" cap="none" normalizeH="0" baseline="0" dirty="0" err="1">
                <a:ln>
                  <a:noFill/>
                </a:ln>
                <a:solidFill>
                  <a:srgbClr val="FFFFFF"/>
                </a:solidFill>
                <a:effectLst/>
                <a:latin typeface="+mn-lt"/>
                <a:ea typeface="ＭＳ Ｐゴシック" pitchFamily="-80" charset="-128"/>
              </a:endParaRPr>
            </a:p>
          </p:txBody>
        </p:sp>
        <p:sp>
          <p:nvSpPr>
            <p:cNvPr id="23" name="Rectangle 22"/>
            <p:cNvSpPr/>
            <p:nvPr/>
          </p:nvSpPr>
          <p:spPr bwMode="auto">
            <a:xfrm>
              <a:off x="1959161" y="4764426"/>
              <a:ext cx="135187" cy="504056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0000" tIns="46800" rIns="90000" bIns="468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ts val="432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0" u="none" strike="noStrike" cap="none" normalizeH="0" baseline="0" dirty="0" err="1">
                <a:ln>
                  <a:noFill/>
                </a:ln>
                <a:solidFill>
                  <a:srgbClr val="FFFFFF"/>
                </a:solidFill>
                <a:effectLst/>
                <a:latin typeface="+mn-lt"/>
                <a:ea typeface="ＭＳ Ｐゴシック" pitchFamily="-80" charset="-128"/>
              </a:endParaRPr>
            </a:p>
          </p:txBody>
        </p:sp>
      </p:grpSp>
      <p:sp>
        <p:nvSpPr>
          <p:cNvPr id="28" name="Title 19">
            <a:extLst>
              <a:ext uri="{FF2B5EF4-FFF2-40B4-BE49-F238E27FC236}">
                <a16:creationId xmlns:a16="http://schemas.microsoft.com/office/drawing/2014/main" id="{2AA1A2F8-5ACA-4C54-BB52-D443EC003A52}"/>
              </a:ext>
            </a:extLst>
          </p:cNvPr>
          <p:cNvSpPr txBox="1">
            <a:spLocks/>
          </p:cNvSpPr>
          <p:nvPr/>
        </p:nvSpPr>
        <p:spPr bwMode="auto">
          <a:xfrm>
            <a:off x="1355376" y="3781958"/>
            <a:ext cx="9312374" cy="972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9pPr>
          </a:lstStyle>
          <a:p>
            <a:r>
              <a:rPr lang="da-DK" kern="0" dirty="0"/>
              <a:t>Ny proces til at reducere hårdhed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942177" y="5013176"/>
            <a:ext cx="6025237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432"/>
              </a:spcBef>
            </a:pPr>
            <a:r>
              <a:rPr lang="en-GB" sz="2400" dirty="0">
                <a:latin typeface="+mn-lt"/>
              </a:rPr>
              <a:t>Ca</a:t>
            </a:r>
            <a:r>
              <a:rPr lang="en-GB" sz="2400" baseline="30000" dirty="0">
                <a:latin typeface="+mn-lt"/>
              </a:rPr>
              <a:t>2+</a:t>
            </a:r>
            <a:r>
              <a:rPr lang="en-GB" sz="2400" dirty="0">
                <a:latin typeface="+mn-lt"/>
              </a:rPr>
              <a:t> + CO</a:t>
            </a:r>
            <a:r>
              <a:rPr lang="en-GB" sz="2400" baseline="-25000" dirty="0">
                <a:latin typeface="+mn-lt"/>
              </a:rPr>
              <a:t>2</a:t>
            </a:r>
            <a:r>
              <a:rPr lang="en-GB" sz="2400" dirty="0">
                <a:latin typeface="+mn-lt"/>
              </a:rPr>
              <a:t> </a:t>
            </a:r>
            <a:r>
              <a:rPr lang="en-GB" sz="2400" dirty="0">
                <a:sym typeface="Symbol" panose="05050102010706020507" pitchFamily="18" charset="2"/>
              </a:rPr>
              <a:t>+ OH</a:t>
            </a:r>
            <a:r>
              <a:rPr lang="en-GB" sz="2400" baseline="30000" dirty="0">
                <a:sym typeface="Symbol" panose="05050102010706020507" pitchFamily="18" charset="2"/>
              </a:rPr>
              <a:t>- </a:t>
            </a:r>
            <a:r>
              <a:rPr lang="en-GB" sz="2400" dirty="0">
                <a:latin typeface="+mn-lt"/>
                <a:sym typeface="Symbol" panose="05050102010706020507" pitchFamily="18" charset="2"/>
              </a:rPr>
              <a:t> CaCO</a:t>
            </a:r>
            <a:r>
              <a:rPr lang="en-GB" sz="2400" baseline="-25000" dirty="0">
                <a:latin typeface="+mn-lt"/>
                <a:sym typeface="Symbol" panose="05050102010706020507" pitchFamily="18" charset="2"/>
              </a:rPr>
              <a:t>3 (s) </a:t>
            </a:r>
            <a:r>
              <a:rPr lang="en-GB" sz="2400" dirty="0">
                <a:latin typeface="+mn-lt"/>
                <a:sym typeface="Symbol" panose="05050102010706020507" pitchFamily="18" charset="2"/>
              </a:rPr>
              <a:t>+ H</a:t>
            </a:r>
            <a:r>
              <a:rPr lang="en-GB" sz="2400" baseline="30000" dirty="0">
                <a:latin typeface="+mn-lt"/>
                <a:sym typeface="Symbol" panose="05050102010706020507" pitchFamily="18" charset="2"/>
              </a:rPr>
              <a:t>+</a:t>
            </a:r>
            <a:endParaRPr lang="en-GB" sz="2400" baseline="30000" dirty="0">
              <a:latin typeface="+mn-lt"/>
            </a:endParaRPr>
          </a:p>
        </p:txBody>
      </p:sp>
      <p:pic>
        <p:nvPicPr>
          <p:cNvPr id="3074" name="Picture 2" descr="Champost, Træflis, 2500 liter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421" b="22920"/>
          <a:stretch/>
        </p:blipFill>
        <p:spPr bwMode="auto">
          <a:xfrm>
            <a:off x="1037065" y="1558804"/>
            <a:ext cx="2051199" cy="1080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17963812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noProof="0" dirty="0"/>
              <a:t>Resultater fra laboratorieforsøg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55376" y="1124744"/>
            <a:ext cx="6308241" cy="5127162"/>
          </a:xfrm>
        </p:spPr>
        <p:txBody>
          <a:bodyPr/>
          <a:lstStyle/>
          <a:p>
            <a:r>
              <a:rPr lang="da-DK" noProof="0" dirty="0"/>
              <a:t>Laboratorieforsøg udført 3 gange på DTU med vand fra Fjerritslev Fjernvarme.</a:t>
            </a:r>
          </a:p>
          <a:p>
            <a:r>
              <a:rPr lang="da-DK" dirty="0"/>
              <a:t>Karbonat</a:t>
            </a:r>
            <a:r>
              <a:rPr lang="da-DK" noProof="0" dirty="0"/>
              <a:t> blev doseret som dinatrium</a:t>
            </a:r>
            <a:r>
              <a:rPr lang="da-DK" dirty="0"/>
              <a:t>karbonat</a:t>
            </a:r>
            <a:r>
              <a:rPr lang="da-DK" noProof="0" dirty="0"/>
              <a:t> og ved </a:t>
            </a:r>
            <a:r>
              <a:rPr lang="da-DK" noProof="0" dirty="0" err="1"/>
              <a:t>gennembobling</a:t>
            </a:r>
            <a:r>
              <a:rPr lang="da-DK" noProof="0" dirty="0"/>
              <a:t> af CO</a:t>
            </a:r>
            <a:r>
              <a:rPr lang="da-DK" baseline="-25000" noProof="0" dirty="0"/>
              <a:t>2</a:t>
            </a:r>
            <a:r>
              <a:rPr lang="da-DK" noProof="0" dirty="0"/>
              <a:t> med efterfølgende pH justering.</a:t>
            </a:r>
          </a:p>
          <a:p>
            <a:endParaRPr lang="da-DK" noProof="0" dirty="0"/>
          </a:p>
          <a:p>
            <a:endParaRPr lang="da-DK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3EA872-A674-449B-A120-B97244F8E91D}" type="slidenum">
              <a:rPr lang="da-DK" smtClean="0"/>
              <a:pPr/>
              <a:t>3</a:t>
            </a:fld>
            <a:endParaRPr lang="da-DK" dirty="0"/>
          </a:p>
        </p:txBody>
      </p:sp>
      <p:pic>
        <p:nvPicPr>
          <p:cNvPr id="6" name="Picture 5" descr="R:\Research Teams\Team-HRAN\projects\Fældning af calcium fra røggasvand\Experiment 3 spring 2021\Pictures\Settling_Samples.jpe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70" b="4503"/>
          <a:stretch/>
        </p:blipFill>
        <p:spPr bwMode="auto">
          <a:xfrm>
            <a:off x="231789" y="3284984"/>
            <a:ext cx="3627278" cy="217197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R:\Research Teams\Team-HRAN\projects\Fældning af calcium fra røggasvand\Experiment 3 spring 2021\Pictures\CO2_settled.jpe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546" b="11076"/>
          <a:stretch/>
        </p:blipFill>
        <p:spPr bwMode="auto">
          <a:xfrm>
            <a:off x="3859067" y="3284984"/>
            <a:ext cx="4036339" cy="217197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5" r="6149"/>
          <a:stretch/>
        </p:blipFill>
        <p:spPr bwMode="auto">
          <a:xfrm>
            <a:off x="7967414" y="188640"/>
            <a:ext cx="4042046" cy="648072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265589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noProof="0" dirty="0"/>
              <a:t>Resultater fra pilotanlæg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55376" y="1124744"/>
            <a:ext cx="5747942" cy="5127162"/>
          </a:xfrm>
        </p:spPr>
        <p:txBody>
          <a:bodyPr/>
          <a:lstStyle/>
          <a:p>
            <a:r>
              <a:rPr lang="da-DK" noProof="0" dirty="0"/>
              <a:t>Pilotanlæg med tilsætning af CO</a:t>
            </a:r>
            <a:r>
              <a:rPr lang="da-DK" baseline="-25000" noProof="0" dirty="0"/>
              <a:t>2</a:t>
            </a:r>
            <a:r>
              <a:rPr lang="da-DK" noProof="0" dirty="0"/>
              <a:t> og pH justering</a:t>
            </a:r>
          </a:p>
          <a:p>
            <a:r>
              <a:rPr lang="da-DK" noProof="0" dirty="0"/>
              <a:t>Hver uge i 6 uger blev der udtaget 2 prøver med ca. 1 times mellemrum fra før (F1 og F2) og efter (E1 og E2) pilotanlægget som blev analyseret på DTU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3EA872-A674-449B-A120-B97244F8E91D}" type="slidenum">
              <a:rPr lang="da-DK" smtClean="0"/>
              <a:pPr/>
              <a:t>4</a:t>
            </a:fld>
            <a:endParaRPr lang="da-DK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3" t="19163" r="590" b="245"/>
          <a:stretch/>
        </p:blipFill>
        <p:spPr>
          <a:xfrm>
            <a:off x="766614" y="2636912"/>
            <a:ext cx="5760640" cy="3633936"/>
          </a:xfrm>
          <a:prstGeom prst="rect">
            <a:avLst/>
          </a:prstGeom>
        </p:spPr>
      </p:pic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766614" y="2253678"/>
            <a:ext cx="12190413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5907141"/>
              </p:ext>
            </p:extLst>
          </p:nvPr>
        </p:nvGraphicFramePr>
        <p:xfrm>
          <a:off x="6887294" y="1095458"/>
          <a:ext cx="5639726" cy="50998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6941256" imgH="6461524" progId="Prism8.Document">
                  <p:embed/>
                </p:oleObj>
              </mc:Choice>
              <mc:Fallback>
                <p:oleObj r:id="rId3" imgW="6941256" imgH="6461524" progId="Prism8.Document">
                  <p:embed/>
                  <p:pic>
                    <p:nvPicPr>
                      <p:cNvPr id="9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b="2859"/>
                      <a:stretch>
                        <a:fillRect/>
                      </a:stretch>
                    </p:blipFill>
                    <p:spPr bwMode="auto">
                      <a:xfrm>
                        <a:off x="6887294" y="1095458"/>
                        <a:ext cx="5639726" cy="509987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712406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noProof="0" dirty="0"/>
              <a:t>Anvendelsesmuligheder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55376" y="1124744"/>
            <a:ext cx="6324006" cy="5127162"/>
          </a:xfrm>
        </p:spPr>
        <p:txBody>
          <a:bodyPr/>
          <a:lstStyle/>
          <a:p>
            <a:pPr marL="0" indent="0">
              <a:buNone/>
            </a:pPr>
            <a:r>
              <a:rPr lang="da-DK" b="1" dirty="0"/>
              <a:t>Hvad kan den rensede røggaskondensatet anvendes til?</a:t>
            </a:r>
          </a:p>
          <a:p>
            <a:pPr marL="342900" indent="-342900">
              <a:buAutoNum type="arabicParenR"/>
            </a:pPr>
            <a:r>
              <a:rPr lang="da-DK" dirty="0"/>
              <a:t>Kalkvand (opløsning af læsket kalk) – gøres allerede, mindsker forbruget af drikkevand</a:t>
            </a:r>
          </a:p>
          <a:p>
            <a:pPr marL="342900" indent="-342900">
              <a:buAutoNum type="arabicParenR"/>
            </a:pPr>
            <a:endParaRPr lang="da-DK" dirty="0"/>
          </a:p>
          <a:p>
            <a:pPr marL="342900" indent="-342900">
              <a:buAutoNum type="arabicParenR"/>
            </a:pPr>
            <a:r>
              <a:rPr lang="da-DK" dirty="0"/>
              <a:t>Ledningsvand (lav mineralindhold)</a:t>
            </a:r>
          </a:p>
          <a:p>
            <a:pPr marL="342900" indent="-342900">
              <a:buAutoNum type="arabicParenR"/>
            </a:pPr>
            <a:r>
              <a:rPr lang="da-DK" dirty="0"/>
              <a:t>Kedelvand (meget lavt mineralindhold)</a:t>
            </a:r>
          </a:p>
          <a:p>
            <a:pPr marL="342900" indent="-342900">
              <a:buAutoNum type="arabicParenR"/>
            </a:pPr>
            <a:endParaRPr lang="da-DK" dirty="0"/>
          </a:p>
          <a:p>
            <a:pPr marL="342900" indent="-342900">
              <a:buAutoNum type="arabicParenR"/>
            </a:pPr>
            <a:r>
              <a:rPr lang="da-DK" dirty="0"/>
              <a:t>Overskud</a:t>
            </a:r>
          </a:p>
          <a:p>
            <a:pPr marL="0" indent="0">
              <a:buNone/>
            </a:pPr>
            <a:r>
              <a:rPr lang="da-DK" dirty="0"/>
              <a:t>Der produceres mere kondensat end der forbruges vand på varmeværket.  </a:t>
            </a:r>
          </a:p>
          <a:p>
            <a:pPr marL="0" indent="0">
              <a:buNone/>
            </a:pPr>
            <a:r>
              <a:rPr lang="da-DK" dirty="0"/>
              <a:t>For at nedbringe uvedkommende vand på renseanlægget kunne man forbinde det rensede vand til regnvands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3EA872-A674-449B-A120-B97244F8E91D}" type="slidenum">
              <a:rPr lang="da-DK" smtClean="0"/>
              <a:pPr/>
              <a:t>5</a:t>
            </a:fld>
            <a:endParaRPr lang="da-DK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4158" t="5287" r="2580" b="3082"/>
          <a:stretch/>
        </p:blipFill>
        <p:spPr>
          <a:xfrm>
            <a:off x="7483446" y="1916832"/>
            <a:ext cx="4392488" cy="374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74625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5376" y="154188"/>
            <a:ext cx="9731722" cy="972716"/>
          </a:xfrm>
        </p:spPr>
        <p:txBody>
          <a:bodyPr/>
          <a:lstStyle/>
          <a:p>
            <a:r>
              <a:rPr lang="da-DK" dirty="0"/>
              <a:t>Kommunens tanker om ændret afledning til renseanlægget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55376" y="1484784"/>
            <a:ext cx="9731724" cy="4767122"/>
          </a:xfrm>
        </p:spPr>
        <p:txBody>
          <a:bodyPr/>
          <a:lstStyle/>
          <a:p>
            <a:r>
              <a:rPr lang="da-DK" sz="2400" dirty="0"/>
              <a:t>Røgkondensat indeholder ikke organisk stof og næringsstoffer så det renses ikke på renseanlægget. Der kan spares en hydraulisk belastning fra renseanlægget, hovedsageligt om vinteren, hvor </a:t>
            </a:r>
            <a:r>
              <a:rPr lang="da-DK" sz="2400" dirty="0" err="1"/>
              <a:t>nitrifikationen</a:t>
            </a:r>
            <a:r>
              <a:rPr lang="da-DK" sz="2400" dirty="0"/>
              <a:t> er begrænset.</a:t>
            </a:r>
          </a:p>
          <a:p>
            <a:r>
              <a:rPr lang="da-DK" sz="2400" dirty="0"/>
              <a:t>Der har været tilfælde af mistanke om </a:t>
            </a:r>
            <a:r>
              <a:rPr lang="da-DK" sz="2400" dirty="0" err="1"/>
              <a:t>nitrifikationshæmning</a:t>
            </a:r>
            <a:r>
              <a:rPr lang="da-DK" sz="2400" dirty="0"/>
              <a:t> på renseanlægget, hvor det mistænkes varmeværket er kilden. </a:t>
            </a:r>
          </a:p>
          <a:p>
            <a:r>
              <a:rPr lang="da-DK" sz="2400" dirty="0"/>
              <a:t>Hvis overskudsvandet omdirigeres til regnvandssystem bør myndigheden overveje hvilke om der er særlige stoffer der skal stilles krav til. </a:t>
            </a:r>
          </a:p>
          <a:p>
            <a:pPr lvl="1"/>
            <a:r>
              <a:rPr lang="da-DK" sz="2400" dirty="0"/>
              <a:t>DTU foreslår måling af tungmetaller, </a:t>
            </a:r>
            <a:r>
              <a:rPr lang="da-DK" sz="2400" dirty="0" err="1"/>
              <a:t>toksitet</a:t>
            </a:r>
            <a:r>
              <a:rPr lang="da-DK" sz="2400" dirty="0"/>
              <a:t> (</a:t>
            </a:r>
            <a:r>
              <a:rPr lang="da-DK" sz="2400" dirty="0" err="1"/>
              <a:t>mikrotox</a:t>
            </a:r>
            <a:r>
              <a:rPr lang="da-DK" sz="2400" dirty="0"/>
              <a:t> eller </a:t>
            </a:r>
            <a:r>
              <a:rPr lang="da-DK" sz="2400" dirty="0" err="1"/>
              <a:t>nitrifikationshæmning</a:t>
            </a:r>
            <a:r>
              <a:rPr lang="da-DK" sz="2400" dirty="0"/>
              <a:t>), salt og pH i projektperiode.</a:t>
            </a:r>
          </a:p>
          <a:p>
            <a:endParaRPr lang="da-DK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3EA872-A674-449B-A120-B97244F8E91D}" type="slidenum">
              <a:rPr lang="da-DK" smtClean="0"/>
              <a:pPr/>
              <a:t>6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5720261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Fli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9195" y="97053"/>
            <a:ext cx="5100519" cy="2323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1782" y="2348880"/>
            <a:ext cx="3963691" cy="2972768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3EA872-A674-449B-A120-B97244F8E91D}" type="slidenum">
              <a:rPr lang="da-DK" smtClean="0"/>
              <a:pPr/>
              <a:t>7</a:t>
            </a:fld>
            <a:endParaRPr lang="da-DK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566" y="3212976"/>
            <a:ext cx="4187957" cy="3140968"/>
          </a:xfrm>
          <a:prstGeom prst="rect">
            <a:avLst/>
          </a:prstGeom>
        </p:spPr>
      </p:pic>
      <p:pic>
        <p:nvPicPr>
          <p:cNvPr id="4098" name="Picture 2" descr="Champost, Træflis, 2500 liter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29" b="22171"/>
          <a:stretch/>
        </p:blipFill>
        <p:spPr bwMode="auto">
          <a:xfrm>
            <a:off x="838622" y="323560"/>
            <a:ext cx="4571479" cy="2468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www.danskskovforening.dk/wp-content/uploads/2018/11/flis_1500x600-1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0369" y="4283655"/>
            <a:ext cx="5539557" cy="2215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Image.jpeg"/>
          <p:cNvPicPr/>
          <p:nvPr/>
        </p:nvPicPr>
        <p:blipFill rotWithShape="1">
          <a:blip r:embed="rId7" r:link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49" b="27826"/>
          <a:stretch/>
        </p:blipFill>
        <p:spPr bwMode="auto">
          <a:xfrm>
            <a:off x="4018756" y="1281747"/>
            <a:ext cx="4152900" cy="42945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104" name="Picture 8" descr="Lokal flis fra Fyn til Fynsværket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3360" y="4797152"/>
            <a:ext cx="2523453" cy="1682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28851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DNEW" val="Fals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0"/>
</p:tagLst>
</file>

<file path=ppt/theme/theme1.xml><?xml version="1.0" encoding="utf-8"?>
<a:theme xmlns:a="http://schemas.openxmlformats.org/drawingml/2006/main" name="Blank">
  <a:themeElements>
    <a:clrScheme name="DTU">
      <a:dk1>
        <a:srgbClr val="000000"/>
      </a:dk1>
      <a:lt1>
        <a:srgbClr val="FFFFFF"/>
      </a:lt1>
      <a:dk2>
        <a:srgbClr val="990000"/>
      </a:dk2>
      <a:lt2>
        <a:srgbClr val="79238E"/>
      </a:lt2>
      <a:accent1>
        <a:srgbClr val="990000"/>
      </a:accent1>
      <a:accent2>
        <a:srgbClr val="2F3EEA"/>
      </a:accent2>
      <a:accent3>
        <a:srgbClr val="1FD082"/>
      </a:accent3>
      <a:accent4>
        <a:srgbClr val="171748"/>
      </a:accent4>
      <a:accent5>
        <a:srgbClr val="F6D04D"/>
      </a:accent5>
      <a:accent6>
        <a:srgbClr val="FC7634"/>
      </a:accent6>
      <a:hlink>
        <a:srgbClr val="2F3EEA"/>
      </a:hlink>
      <a:folHlink>
        <a:srgbClr val="990000"/>
      </a:folHlink>
    </a:clrScheme>
    <a:fontScheme name="DTU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8737"/>
        </a:solidFill>
        <a:ln w="9525" cap="flat" cmpd="sng" algn="ctr">
          <a:solidFill>
            <a:srgbClr val="008737"/>
          </a:solidFill>
          <a:prstDash val="solid"/>
          <a:miter lim="800000"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90000" tIns="46800" rIns="90000" bIns="46800" numCol="1" spcCol="0" rtlCol="0" fromWordArt="0" anchor="ctr" anchorCtr="0" forceAA="0" compatLnSpc="1">
        <a:prstTxWarp prst="textNoShape">
          <a:avLst/>
        </a:prstTxWarp>
        <a:no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ts val="432"/>
          </a:spcBef>
          <a:spcAft>
            <a:spcPct val="0"/>
          </a:spcAft>
          <a:buClrTx/>
          <a:buSzTx/>
          <a:buFontTx/>
          <a:buNone/>
          <a:tabLst/>
          <a:defRPr kumimoji="0" sz="1600" b="0" i="0" u="none" strike="noStrike" cap="none" normalizeH="0" baseline="0" dirty="0" err="1" smtClean="0">
            <a:ln>
              <a:noFill/>
            </a:ln>
            <a:solidFill>
              <a:srgbClr val="FFFFFF"/>
            </a:solidFill>
            <a:effectLst/>
            <a:latin typeface="+mn-lt"/>
            <a:ea typeface="ＭＳ Ｐゴシック" pitchFamily="-80" charset="-128"/>
          </a:defRPr>
        </a:defPPr>
      </a:lstStyle>
    </a:spDef>
    <a:ln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  <a:txDef>
      <a:spPr>
        <a:noFill/>
      </a:spPr>
      <a:bodyPr wrap="square" lIns="0" tIns="0" rIns="0" bIns="0" rtlCol="0">
        <a:spAutoFit/>
      </a:bodyPr>
      <a:lstStyle>
        <a:defPPr algn="l">
          <a:spcBef>
            <a:spcPts val="432"/>
          </a:spcBef>
          <a:defRPr dirty="0" err="1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1 DTU Template.potx" id="{DCBB0D47-5BC6-435C-9126-D3D343B0B928}" vid="{2DC669D5-2566-4482-AB47-A5699F5A4350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item1.xml><?xml version="1.0" encoding="utf-8"?>
<TemplafySlideTemplateConfiguration><![CDATA[{"documentContentValidatorConfiguration":{"enableDocumentContentValidator":false,"documentContentValidatorVersion":0},"elementsMetadata":[],"slideId":"636964369970345660","enableDocumentContentUpdater":true,"version":"1.2"}]]></TemplafySlideTemplateConfiguration>
</file>

<file path=customXml/item2.xml><?xml version="1.0" encoding="utf-8"?>
<TemplafyFormConfiguration><![CDATA[{"formFields":[{"required":false,"helpTexts":{"prefix":"","postfix":""},"spacing":{},"type":"datePicker","name":"Date","label":"Date","fullyQualifiedName":"Date"},{"required":false,"placeholder":"","lines":0,"helpTexts":{"prefix":"","postfix":""},"spacing":{},"type":"textBox","name":"PresentationTitle","label":"Presentation title","fullyQualifiedName":"PresentationTitle"}],"formDataEntries":[{"name":"Date","value":"Yb1ciEApfHbef9soW9b7sw=="}]}]]></TemplafyFormConfiguration>
</file>

<file path=customXml/item3.xml><?xml version="1.0" encoding="utf-8"?>
<TemplafySlideFormConfiguration><![CDATA[{"formFields":[],"formDataEntries":[]}]]></TemplafySlideFormConfiguration>
</file>

<file path=customXml/item4.xml><?xml version="1.0" encoding="utf-8"?>
<TemplafyTemplateConfiguration><![CDATA[{"elementsMetadata":[{"type":"shape","id":"b89890df-16a9-4a90-8dd5-1f70653a1efa","elementConfiguration":{"binding":"UserProfile.Offices.Workarea_{{DocumentLanguage}}","disableUpdates":false,"type":"text"}},{"type":"shape","id":"ecf7d073-00db-4dc6-9ad7-c9d3f116eb0b","elementConfiguration":{"format":"{{DateFormats.GeneralDate}}","binding":"Form.Date","disableUpdates":false,"type":"date"}},{"type":"shape","id":"1c49dd6e-0000-43e7-9175-216f3a734cb7","elementConfiguration":{"binding":"Form.PresentationTitle","disableUpdates":false,"type":"text"}}],"transformationConfigurations":[{"language":"{{DocumentLanguage}}","disableUpdates":false,"type":"proofingLanguage"}],"templateName":"","templateDescription":"","enableDocumentContentUpdater":true,"version":"1.2"}]]></TemplafyTemplateConfiguration>
</file>

<file path=customXml/item5.xml><?xml version="1.0" encoding="utf-8"?>
<TemplafySlideTemplateConfiguration><![CDATA[{"documentContentValidatorConfiguration":{"enableDocumentContentValidator":false,"documentContentValidatorVersion":0},"elementsMetadata":[],"slideId":"636964369970985159","enableDocumentContentUpdater":true,"version":"1.2"}]]></TemplafySlideTemplateConfiguration>
</file>

<file path=customXml/item6.xml><?xml version="1.0" encoding="utf-8"?>
<TemplafySlideFormConfiguration><![CDATA[{"formFields":[],"formDataEntries":[]}]]></TemplafySlideFormConfiguration>
</file>

<file path=customXml/item7.xml><?xml version="1.0" encoding="utf-8"?>
<TemplafySlideTemplateConfiguration><![CDATA[{"documentContentValidatorConfiguration":{"enableDocumentContentValidator":false,"documentContentValidatorVersion":0},"elementsMetadata":[],"slideId":"636964369972556417","enableDocumentContentUpdater":true,"version":"1.2"}]]></TemplafySlideTemplateConfiguration>
</file>

<file path=customXml/item8.xml><?xml version="1.0" encoding="utf-8"?>
<TemplafySlideFormConfiguration><![CDATA[{"formFields":[],"formDataEntries":[]}]]></TemplafySlideFormConfiguration>
</file>

<file path=customXml/itemProps1.xml><?xml version="1.0" encoding="utf-8"?>
<ds:datastoreItem xmlns:ds="http://schemas.openxmlformats.org/officeDocument/2006/customXml" ds:itemID="{5B7D4340-81E9-46AF-B909-48B68CC900EF}">
  <ds:schemaRefs/>
</ds:datastoreItem>
</file>

<file path=customXml/itemProps2.xml><?xml version="1.0" encoding="utf-8"?>
<ds:datastoreItem xmlns:ds="http://schemas.openxmlformats.org/officeDocument/2006/customXml" ds:itemID="{ABF51F55-B004-46D7-A679-5A180B2299D4}">
  <ds:schemaRefs/>
</ds:datastoreItem>
</file>

<file path=customXml/itemProps3.xml><?xml version="1.0" encoding="utf-8"?>
<ds:datastoreItem xmlns:ds="http://schemas.openxmlformats.org/officeDocument/2006/customXml" ds:itemID="{BDF24F0A-B8FF-43DE-92DA-AC86FABA256A}">
  <ds:schemaRefs/>
</ds:datastoreItem>
</file>

<file path=customXml/itemProps4.xml><?xml version="1.0" encoding="utf-8"?>
<ds:datastoreItem xmlns:ds="http://schemas.openxmlformats.org/officeDocument/2006/customXml" ds:itemID="{1334258C-C3E7-4029-A615-C886A240FB15}">
  <ds:schemaRefs/>
</ds:datastoreItem>
</file>

<file path=customXml/itemProps5.xml><?xml version="1.0" encoding="utf-8"?>
<ds:datastoreItem xmlns:ds="http://schemas.openxmlformats.org/officeDocument/2006/customXml" ds:itemID="{9A75AE2F-93CA-4972-86BB-29AB79ACCA1E}">
  <ds:schemaRefs/>
</ds:datastoreItem>
</file>

<file path=customXml/itemProps6.xml><?xml version="1.0" encoding="utf-8"?>
<ds:datastoreItem xmlns:ds="http://schemas.openxmlformats.org/officeDocument/2006/customXml" ds:itemID="{40BF509C-78FA-46F5-B5D7-7488E351E3B9}">
  <ds:schemaRefs/>
</ds:datastoreItem>
</file>

<file path=customXml/itemProps7.xml><?xml version="1.0" encoding="utf-8"?>
<ds:datastoreItem xmlns:ds="http://schemas.openxmlformats.org/officeDocument/2006/customXml" ds:itemID="{422E078D-F3C6-43D1-9F4A-CC93FA330CC7}">
  <ds:schemaRefs/>
</ds:datastoreItem>
</file>

<file path=customXml/itemProps8.xml><?xml version="1.0" encoding="utf-8"?>
<ds:datastoreItem xmlns:ds="http://schemas.openxmlformats.org/officeDocument/2006/customXml" ds:itemID="{A41C4FCC-FE53-49E7-9F37-E29C7960942C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1 DTU Template</Template>
  <TotalTime>1719</TotalTime>
  <Words>303</Words>
  <Application>Microsoft Office PowerPoint</Application>
  <PresentationFormat>Brugerdefineret</PresentationFormat>
  <Paragraphs>35</Paragraphs>
  <Slides>7</Slides>
  <Notes>0</Notes>
  <HiddenSlides>0</HiddenSlides>
  <MMClips>0</MMClips>
  <ScaleCrop>false</ScaleCrop>
  <HeadingPairs>
    <vt:vector size="8" baseType="variant">
      <vt:variant>
        <vt:lpstr>Benyttede skrifttyper</vt:lpstr>
      </vt:variant>
      <vt:variant>
        <vt:i4>2</vt:i4>
      </vt:variant>
      <vt:variant>
        <vt:lpstr>Tema</vt:lpstr>
      </vt:variant>
      <vt:variant>
        <vt:i4>1</vt:i4>
      </vt:variant>
      <vt:variant>
        <vt:lpstr>Integrerede OLE-servere</vt:lpstr>
      </vt:variant>
      <vt:variant>
        <vt:i4>1</vt:i4>
      </vt:variant>
      <vt:variant>
        <vt:lpstr>Slidetitler</vt:lpstr>
      </vt:variant>
      <vt:variant>
        <vt:i4>7</vt:i4>
      </vt:variant>
    </vt:vector>
  </HeadingPairs>
  <TitlesOfParts>
    <vt:vector size="11" baseType="lpstr">
      <vt:lpstr>Arial</vt:lpstr>
      <vt:lpstr>Verdana</vt:lpstr>
      <vt:lpstr>Blank</vt:lpstr>
      <vt:lpstr>Prism8.Document</vt:lpstr>
      <vt:lpstr>Genbrug af røggaskondensatvand</vt:lpstr>
      <vt:lpstr>Nuværende anlæg</vt:lpstr>
      <vt:lpstr>Resultater fra laboratorieforsøg</vt:lpstr>
      <vt:lpstr>Resultater fra pilotanlæg</vt:lpstr>
      <vt:lpstr>Anvendelsesmuligheder</vt:lpstr>
      <vt:lpstr>Kommunens tanker om ændret afledning til renseanlægget</vt:lpstr>
      <vt:lpstr>PowerPoint-præsentation</vt:lpstr>
    </vt:vector>
  </TitlesOfParts>
  <Company>DTU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DTU</dc:creator>
  <cp:lastModifiedBy>Steen Larsen</cp:lastModifiedBy>
  <cp:revision>111</cp:revision>
  <cp:lastPrinted>2022-02-07T12:04:14Z</cp:lastPrinted>
  <dcterms:created xsi:type="dcterms:W3CDTF">2017-07-31T08:31:56Z</dcterms:created>
  <dcterms:modified xsi:type="dcterms:W3CDTF">2022-02-08T20:28:23Z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dIsCodeFreeTemplate">
    <vt:lpwstr>True</vt:lpwstr>
  </property>
  <property fmtid="{D5CDD505-2E9C-101B-9397-08002B2CF9AE}" pid="3" name="TemplafyTimeStamp">
    <vt:lpwstr>2019-06-10T12:55:42.8581309Z</vt:lpwstr>
  </property>
  <property fmtid="{D5CDD505-2E9C-101B-9397-08002B2CF9AE}" pid="4" name="TemplafyTenantId">
    <vt:lpwstr>dtu</vt:lpwstr>
  </property>
  <property fmtid="{D5CDD505-2E9C-101B-9397-08002B2CF9AE}" pid="5" name="TemplafyTemplateId">
    <vt:lpwstr>636964369962321026</vt:lpwstr>
  </property>
  <property fmtid="{D5CDD505-2E9C-101B-9397-08002B2CF9AE}" pid="6" name="TemplafyUserProfileId">
    <vt:lpwstr>636831451276760220</vt:lpwstr>
  </property>
  <property fmtid="{D5CDD505-2E9C-101B-9397-08002B2CF9AE}" pid="7" name="TemplafyLanguageCode">
    <vt:lpwstr>da-DK</vt:lpwstr>
  </property>
</Properties>
</file>